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60" r:id="rId5"/>
    <p:sldId id="264" r:id="rId6"/>
    <p:sldId id="261" r:id="rId7"/>
    <p:sldId id="259" r:id="rId8"/>
    <p:sldId id="265" r:id="rId9"/>
    <p:sldId id="266" r:id="rId10"/>
    <p:sldId id="267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D30261-67FD-4764-8062-2D90993099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490681-1C49-48DB-AC42-7457027595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CDA0F49-DF9F-4186-8E5E-FC5D9087348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18FD1A-8E26-425B-A0D0-086FF34171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006E8F-F951-4594-89F0-9E78012CF5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B16EC3-D5A3-44DE-9047-80FB86C00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59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152F1-BE3B-481B-80D3-9A6B618D9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604BEF-84E3-4B31-83C9-8258264C6D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99A22-FD6F-4959-9D91-3BE60A125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D028-2A02-45A8-A962-E8926FC3DDC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BDD35-A548-4230-99E7-9E58F8882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E9396-0952-4324-B3FB-2FF1D6A2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44C-85FE-44E6-991B-E04314D8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DC5C4-03CC-4884-935E-84211FE16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12985A-BCEC-4156-A2FB-F0A12C4097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2E5B0-4238-421A-919F-B465D48A0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D028-2A02-45A8-A962-E8926FC3DDC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EE4CE-2ECF-476F-965B-35953756B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A3674-1343-4C38-AF44-06E24762F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44C-85FE-44E6-991B-E04314D8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9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619446-39ED-4927-BDC5-3DD7D00CFC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6BE799-689F-4727-A763-AB167812D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90CC0-9696-4095-8120-A543DF435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D028-2A02-45A8-A962-E8926FC3DDC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C1DA4-8E3E-4921-9746-B15AF76C4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4ED09-3F9B-4651-9B2D-EFC3BEECF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44C-85FE-44E6-991B-E04314D8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8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FF991-08BB-4F1E-894F-DEAD8C85E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08946-553F-4ED9-9E5C-DC6C7E9EA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279AA-76C9-43D3-BA38-10781671B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D028-2A02-45A8-A962-E8926FC3DDC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80B4C-D5F7-435F-AA16-D43E5C5E0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BAD39-3A3B-4366-83EB-1B9402E06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44C-85FE-44E6-991B-E04314D8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2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0D288-0FCD-40AD-96F3-D96C0A0CA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95DFE7-746F-4671-B9AD-77F6DE88C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609C6-7CE1-4059-BC00-A8F2678D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D028-2A02-45A8-A962-E8926FC3DDC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CD19C-F070-422D-A5A2-F2D7654DF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4B392-FFF1-48B4-9844-45A5A6410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44C-85FE-44E6-991B-E04314D8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89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CB7C7-5119-4003-8A86-899252414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209D-701D-4D35-BF8F-E5085105E6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93D86-FEA3-4576-9EFA-6C35DDA23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83E183-18B4-45A2-9347-49952881C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D028-2A02-45A8-A962-E8926FC3DDC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EBB4D-FFDF-40C3-B38B-D0853FBD2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3F90BC-F269-4471-8A10-E5BB4042A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44C-85FE-44E6-991B-E04314D8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96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7E280-2700-49A4-B72C-C7A9CB9A1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CB9598-C65A-445F-9D26-1499D7358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12D5E2-5318-40C2-A7F3-13FF7FDC3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3308CC-0434-44A6-B06C-51D59E198C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DFEBA7-81FF-454F-A30A-A6415F582A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4542B1-90B5-4044-8516-128DF93E4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D028-2A02-45A8-A962-E8926FC3DDC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00FE50-B128-4975-A0B2-986CC6ED9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B9FADB-E0FC-4323-83FC-E0E8BA5E9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44C-85FE-44E6-991B-E04314D8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1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84DA0-0B1A-4028-B56B-A7456D9C5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7DBC2E-2580-4CC8-9F54-452A08627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D028-2A02-45A8-A962-E8926FC3DDC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632F99-2A00-46BF-BD07-4B8802CF9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071F45-BDDB-4100-8EFA-EFDB71E93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44C-85FE-44E6-991B-E04314D8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3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2538FF-9554-4A57-886D-5E743DDA1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D028-2A02-45A8-A962-E8926FC3DDC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095A61-5827-486A-8C5D-6B8F09AA2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1ACD66-BE0F-4EBC-9000-BB5B3E662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44C-85FE-44E6-991B-E04314D8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89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0DC04-C6AB-4D7D-89B0-B7185B62D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9F43E-6B5B-4494-B35A-F5493EA5C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8DD6D4-00B2-4120-88A6-1A4C05EDF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FFBC7-C33A-4F10-A5E4-92AECA589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D028-2A02-45A8-A962-E8926FC3DDC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99AEA4-4104-48A5-BAE6-291E464C5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3986F-4CB7-4F1A-827C-B969D8724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44C-85FE-44E6-991B-E04314D8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7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5EE42-B940-49AC-A2DA-07867BCAE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A9E1AE-E770-41C6-8CDC-E74BF7F93C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929094-5A51-40DB-A66F-97E8ECE48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E38EF-B628-403E-852B-1117E7FEC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D028-2A02-45A8-A962-E8926FC3DDC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C5BBD8-FA9C-49D1-BB04-19AB208FE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285F4-60BF-4572-88F1-20E48BFC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44C-85FE-44E6-991B-E04314D8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5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BDF761-7982-4E1A-A55E-187C7EF3C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9EB6F7-1F20-470C-A6E8-4AB34772D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BD9E3-F65A-48FB-9386-961D2754FA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8D028-2A02-45A8-A962-E8926FC3DDC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FC8A8-109C-4696-BD49-8E8D1EA012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C3F6F-90A7-495D-9CC7-79E91F4E0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A144C-85FE-44E6-991B-E04314D8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1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AF0CB-F93B-411B-8307-672FB808F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053" y="1122363"/>
            <a:ext cx="11181347" cy="2387600"/>
          </a:xfrm>
        </p:spPr>
        <p:txBody>
          <a:bodyPr/>
          <a:lstStyle/>
          <a:p>
            <a:r>
              <a:rPr lang="en-US" dirty="0"/>
              <a:t>My Life Portfolio &amp; 10 Year Plan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1ABA0F-08DD-4C52-9E01-F8730D11E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b="1" dirty="0"/>
              <a:t>Name </a:t>
            </a:r>
          </a:p>
          <a:p>
            <a:r>
              <a:rPr lang="en-US" sz="3600" b="1" dirty="0"/>
              <a:t>Period # </a:t>
            </a:r>
          </a:p>
        </p:txBody>
      </p:sp>
    </p:spTree>
    <p:extLst>
      <p:ext uri="{BB962C8B-B14F-4D97-AF65-F5344CB8AC3E}">
        <p14:creationId xmlns:p14="http://schemas.microsoft.com/office/powerpoint/2010/main" val="756258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25E8-BEF7-4CC9-83F7-42F5251A4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6580"/>
          </a:xfrm>
        </p:spPr>
        <p:txBody>
          <a:bodyPr>
            <a:normAutofit fontScale="90000"/>
          </a:bodyPr>
          <a:lstStyle/>
          <a:p>
            <a:r>
              <a:rPr lang="en-US" dirty="0"/>
              <a:t>My 10 Year Plan Continued ….Post High School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8C44B-CC26-464C-9CD6-5838652C8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285876"/>
            <a:ext cx="11677650" cy="537159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u="sng" dirty="0"/>
              <a:t>Post – High School Years</a:t>
            </a:r>
          </a:p>
          <a:p>
            <a:r>
              <a:rPr lang="en-US" dirty="0"/>
              <a:t>Year 5: describe what going to do, where going to be living, etc. &amp; 2 goals that you want to achieve in this year</a:t>
            </a:r>
          </a:p>
          <a:p>
            <a:pPr lvl="1"/>
            <a:endParaRPr lang="en-US" dirty="0"/>
          </a:p>
          <a:p>
            <a:r>
              <a:rPr lang="en-US" dirty="0"/>
              <a:t>Year 6:describe what going to do, where going to be living, etc. &amp; 2 goals that you want to achieve in this year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Year 7:describe what going to do, where going to be living, etc. &amp; 2 goals that you want to achieve in this year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Year 8: describe what going to do, where going to be living, etc. &amp; 2 goals that you want to achieve in this year</a:t>
            </a:r>
          </a:p>
          <a:p>
            <a:pPr lvl="1"/>
            <a:endParaRPr lang="en-US" dirty="0"/>
          </a:p>
          <a:p>
            <a:r>
              <a:rPr lang="en-US" dirty="0"/>
              <a:t>Year 9: describe what going to do, where going to be living, etc. &amp; 2 goals that you want to achieve in this year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Year 10: describe what going to do, where going to be living, etc. &amp; 2 goals that you want to achieve in this year</a:t>
            </a:r>
          </a:p>
        </p:txBody>
      </p:sp>
    </p:spTree>
    <p:extLst>
      <p:ext uri="{BB962C8B-B14F-4D97-AF65-F5344CB8AC3E}">
        <p14:creationId xmlns:p14="http://schemas.microsoft.com/office/powerpoint/2010/main" val="3144598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78CB1-75C4-46A9-9D70-DF85ECBEE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Overall Mission in Life…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4E595-B1AF-4601-97F3-C87184801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My overall mission in life is to be happy, have a good job with good pay, and have a happy family.</a:t>
            </a:r>
          </a:p>
          <a:p>
            <a:r>
              <a:rPr lang="en-US" dirty="0"/>
              <a:t>I want to graduate from high school and from college with honors. </a:t>
            </a:r>
          </a:p>
          <a:p>
            <a:r>
              <a:rPr lang="en-US" dirty="0"/>
              <a:t>I want to graduate from college in 4 years time and then start my career of an architect. </a:t>
            </a:r>
          </a:p>
          <a:p>
            <a:r>
              <a:rPr lang="en-US" dirty="0"/>
              <a:t>I would like to get married by the time I am 25 and have 2 children by the time I am 35. </a:t>
            </a:r>
          </a:p>
          <a:p>
            <a:endParaRPr lang="en-US" b="1" dirty="0"/>
          </a:p>
          <a:p>
            <a:r>
              <a:rPr lang="en-US" b="1" dirty="0"/>
              <a:t>MUST BE AT LEAST 1 PARAGRAPH IN LENGTH </a:t>
            </a:r>
          </a:p>
          <a:p>
            <a:r>
              <a:rPr lang="en-US" b="1" dirty="0"/>
              <a:t>THAT IS 5-7 COMPLETE SENTENCES (CAN BE IN BULLETS LIKE ABOVE)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819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CCFE2-998F-49D6-A9B9-36AAFE2A6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9150"/>
            <a:ext cx="10515600" cy="56673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/>
              <a:t>Who Am I?</a:t>
            </a:r>
            <a:endParaRPr lang="en-US" sz="4400" dirty="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4400" dirty="0">
                <a:latin typeface="+mj-lt"/>
                <a:ea typeface="+mj-ea"/>
                <a:cs typeface="+mj-cs"/>
              </a:rPr>
              <a:t>My Definition of Success is….</a:t>
            </a:r>
          </a:p>
          <a:p>
            <a:r>
              <a:rPr lang="en-US" dirty="0"/>
              <a:t>Working really hard to get something that has only been a dream of mine, but now it can become a reality. </a:t>
            </a:r>
          </a:p>
          <a:p>
            <a:pPr marL="0" indent="0">
              <a:buNone/>
            </a:pPr>
            <a:r>
              <a:rPr lang="en-US" sz="4400" dirty="0">
                <a:latin typeface="+mj-lt"/>
                <a:ea typeface="+mj-ea"/>
                <a:cs typeface="+mj-cs"/>
              </a:rPr>
              <a:t>My Passions </a:t>
            </a:r>
          </a:p>
          <a:p>
            <a:pPr marL="0" indent="0">
              <a:buNone/>
            </a:pPr>
            <a:r>
              <a:rPr lang="en-US" dirty="0"/>
              <a:t>Include singing, art drawings and computer graphics.  I love anything that allows me to be create.  I also love dancing, swimming, and reading a good book. </a:t>
            </a:r>
          </a:p>
          <a:p>
            <a:pPr marL="0" indent="0">
              <a:buNone/>
            </a:pPr>
            <a:r>
              <a:rPr lang="en-US" sz="4400" dirty="0">
                <a:latin typeface="+mj-lt"/>
                <a:ea typeface="+mj-ea"/>
                <a:cs typeface="+mj-cs"/>
              </a:rPr>
              <a:t>My Values </a:t>
            </a:r>
          </a:p>
          <a:p>
            <a:r>
              <a:rPr lang="en-US" dirty="0"/>
              <a:t>I consider myself to be a kind, honest, and respectful person. I have a lot of personal integrity and value my intelligence. </a:t>
            </a:r>
          </a:p>
          <a:p>
            <a:r>
              <a:rPr lang="en-US" b="1" dirty="0"/>
              <a:t>MUST BE IN COMPLETE SENTENCES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774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B2056-F48B-4FCB-B647-84826080D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I Want? </a:t>
            </a:r>
            <a:br>
              <a:rPr lang="en-US" dirty="0"/>
            </a:br>
            <a:r>
              <a:rPr lang="en-US" dirty="0"/>
              <a:t>My Career Choice &amp; Responsibilities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43A69-CE15-4B29-A981-0872D89F4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0" y="1690687"/>
            <a:ext cx="10515600" cy="470058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Career: Architect </a:t>
            </a:r>
          </a:p>
          <a:p>
            <a:r>
              <a:rPr lang="en-US" dirty="0"/>
              <a:t>a person who designs buildings and in many cases also supervises their construction.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Responsibilities </a:t>
            </a:r>
          </a:p>
          <a:p>
            <a:r>
              <a:rPr lang="en-US" dirty="0"/>
              <a:t>to create designs for new construction projects, alterations and redevelopments. They use their specialist construction knowledge and high-level drawing skills to design buildings that are functional, safe, sustainable and aesthetically pleasing.</a:t>
            </a:r>
          </a:p>
          <a:p>
            <a:r>
              <a:rPr lang="en-US" b="1" dirty="0"/>
              <a:t>MUST BE IN COMPLETE SENTENCES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095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AAEAC-4BC2-47F7-A652-4200C2786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695" y="120316"/>
            <a:ext cx="10515600" cy="1325563"/>
          </a:xfrm>
        </p:spPr>
        <p:txBody>
          <a:bodyPr/>
          <a:lstStyle/>
          <a:p>
            <a:r>
              <a:rPr lang="en-US" dirty="0"/>
              <a:t>Lifestyle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9E0EF-735D-48C9-93B1-27BFC1D5D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3790"/>
            <a:ext cx="10515600" cy="52938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Job Information: </a:t>
            </a:r>
          </a:p>
          <a:p>
            <a:pPr lvl="1"/>
            <a:r>
              <a:rPr lang="en-US" dirty="0"/>
              <a:t>I envision myself working 20 - 40 hours per week at my chosen profession for the next 35 years.</a:t>
            </a:r>
          </a:p>
          <a:p>
            <a:pPr marL="0" indent="0">
              <a:buNone/>
            </a:pPr>
            <a:r>
              <a:rPr lang="en-US" dirty="0"/>
              <a:t>Living Information: </a:t>
            </a:r>
          </a:p>
          <a:p>
            <a:pPr lvl="1"/>
            <a:r>
              <a:rPr lang="en-US" dirty="0"/>
              <a:t>I envision myself living in Carpinteria, CA, or in Canada in a nice house big enough for my family.</a:t>
            </a:r>
          </a:p>
          <a:p>
            <a:pPr lvl="1"/>
            <a:r>
              <a:rPr lang="en-US" dirty="0"/>
              <a:t>Cost of owning my house is $400,000.00</a:t>
            </a:r>
          </a:p>
          <a:p>
            <a:pPr marL="0" indent="0">
              <a:buNone/>
            </a:pPr>
            <a:r>
              <a:rPr lang="en-US" dirty="0"/>
              <a:t>Transportation Information: </a:t>
            </a:r>
          </a:p>
          <a:p>
            <a:pPr lvl="1"/>
            <a:r>
              <a:rPr lang="en-US" dirty="0"/>
              <a:t>I envision myself driving a 2018 Chevrolet Tahoe.</a:t>
            </a:r>
          </a:p>
          <a:p>
            <a:pPr lvl="1"/>
            <a:r>
              <a:rPr lang="en-US" dirty="0"/>
              <a:t>Cost of owning my car is $30,00.00</a:t>
            </a:r>
          </a:p>
          <a:p>
            <a:endParaRPr lang="en-US" dirty="0"/>
          </a:p>
          <a:p>
            <a:r>
              <a:rPr lang="en-US" b="1" dirty="0"/>
              <a:t>MUST BE IN COMPLETE SENTENCES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3464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B746E-1062-4670-B7D9-481997ED3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04059-A2C5-4297-9E38-3C6A7AC22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515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Family: </a:t>
            </a:r>
          </a:p>
          <a:p>
            <a:pPr lvl="1"/>
            <a:r>
              <a:rPr lang="en-US" dirty="0"/>
              <a:t>I want to be married and have 2 children.  Maybe even a couple of pets. </a:t>
            </a:r>
          </a:p>
          <a:p>
            <a:pPr marL="0" indent="0">
              <a:buNone/>
            </a:pPr>
            <a:r>
              <a:rPr lang="en-US" dirty="0"/>
              <a:t>Friends: </a:t>
            </a:r>
          </a:p>
          <a:p>
            <a:pPr lvl="1"/>
            <a:r>
              <a:rPr lang="en-US" dirty="0"/>
              <a:t>The people I would like to have as friends would be kind with a good sense of humor and trust-worthy. </a:t>
            </a:r>
          </a:p>
          <a:p>
            <a:pPr marL="0" indent="0">
              <a:buNone/>
            </a:pPr>
            <a:r>
              <a:rPr lang="en-US" dirty="0"/>
              <a:t>Time Spent with Family &amp; Friends:</a:t>
            </a:r>
          </a:p>
          <a:p>
            <a:pPr lvl="1"/>
            <a:r>
              <a:rPr lang="en-US" dirty="0"/>
              <a:t>I want to be able to spend at least 20 to 30 hours with family and friends each week.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MUST BE IN COMPLETE SENTENCES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756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0F3DF-0F34-49AD-B87D-4B97B19E3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Get It? </a:t>
            </a:r>
            <a:br>
              <a:rPr lang="en-US" dirty="0"/>
            </a:br>
            <a:r>
              <a:rPr lang="en-US" dirty="0"/>
              <a:t>My Education &amp; Training Goals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6D678-1C80-49D1-AEF5-305EFA8DD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163300" cy="478472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From my research this is the amount of education/training I need to complete to get an entry-level job in this field.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u="sng" dirty="0"/>
              <a:t>Education and Training   			Duration </a:t>
            </a:r>
          </a:p>
          <a:p>
            <a:pPr marL="0" indent="0">
              <a:buNone/>
            </a:pPr>
            <a:r>
              <a:rPr lang="en-US" dirty="0"/>
              <a:t>  -Bachelor’s Degree   			 4 years 			</a:t>
            </a:r>
          </a:p>
          <a:p>
            <a:pPr marL="0" indent="0">
              <a:buNone/>
            </a:pPr>
            <a:r>
              <a:rPr lang="en-US" dirty="0"/>
              <a:t>  -Some on-the-job training  		 1 year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 envision myself attending and graduating from Fresno State University college and my  major will be in architecture. </a:t>
            </a:r>
          </a:p>
          <a:p>
            <a:r>
              <a:rPr lang="en-US" dirty="0"/>
              <a:t>The cost of attending Fresno State University for 4 years will cost $20,000.00</a:t>
            </a:r>
          </a:p>
          <a:p>
            <a:r>
              <a:rPr lang="en-US" b="1" dirty="0"/>
              <a:t>MUST BE IN COMPLETE SENTENCES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463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32F6A-C899-4428-AF13-B33DD0A4A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Budget to Support My Lifestyle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F1016-0170-404F-A96D-AA166116A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75874"/>
            <a:ext cx="11172826" cy="52583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Annual Gross Pay: $100,000.00</a:t>
            </a:r>
          </a:p>
          <a:p>
            <a:pPr marL="0" indent="0">
              <a:buNone/>
            </a:pPr>
            <a:r>
              <a:rPr lang="en-US" dirty="0"/>
              <a:t>State Taxes: 10%</a:t>
            </a:r>
          </a:p>
          <a:p>
            <a:pPr marL="0" indent="0">
              <a:buNone/>
            </a:pPr>
            <a:r>
              <a:rPr lang="en-US" dirty="0"/>
              <a:t>Annual Net Pay: $90,000.00</a:t>
            </a:r>
          </a:p>
          <a:p>
            <a:pPr marL="0" indent="0">
              <a:buNone/>
            </a:pPr>
            <a:r>
              <a:rPr lang="en-US" dirty="0"/>
              <a:t>Monthly Net Pay:$7,500.00</a:t>
            </a:r>
          </a:p>
          <a:p>
            <a:pPr marL="0" indent="0">
              <a:buNone/>
            </a:pPr>
            <a:r>
              <a:rPr lang="en-US" dirty="0"/>
              <a:t>Monthly Budget Profile: </a:t>
            </a:r>
          </a:p>
          <a:p>
            <a:pPr lvl="1"/>
            <a:r>
              <a:rPr lang="en-US" sz="2600" dirty="0"/>
              <a:t>Housing cost: $______________</a:t>
            </a:r>
          </a:p>
          <a:p>
            <a:pPr lvl="2"/>
            <a:r>
              <a:rPr lang="en-US" sz="2200" dirty="0"/>
              <a:t>Including utilities &amp; insurance </a:t>
            </a:r>
          </a:p>
          <a:p>
            <a:pPr lvl="1"/>
            <a:r>
              <a:rPr lang="en-US" sz="2600" dirty="0"/>
              <a:t>Transportation cost: $___________</a:t>
            </a:r>
          </a:p>
          <a:p>
            <a:pPr lvl="2"/>
            <a:r>
              <a:rPr lang="en-US" sz="2200" dirty="0"/>
              <a:t>Including gas &amp; insurance </a:t>
            </a:r>
          </a:p>
          <a:p>
            <a:pPr lvl="1"/>
            <a:r>
              <a:rPr lang="en-US" sz="2600" dirty="0"/>
              <a:t>Clothes $___________</a:t>
            </a:r>
          </a:p>
          <a:p>
            <a:pPr lvl="1"/>
            <a:r>
              <a:rPr lang="en-US" sz="2600" dirty="0"/>
              <a:t>Savings: $______________</a:t>
            </a:r>
          </a:p>
          <a:p>
            <a:pPr lvl="1"/>
            <a:r>
              <a:rPr lang="en-US" sz="2600" dirty="0"/>
              <a:t>Miscellaneous costs: $_____________</a:t>
            </a:r>
          </a:p>
          <a:p>
            <a:pPr lvl="2"/>
            <a:r>
              <a:rPr lang="en-US" sz="2200" dirty="0"/>
              <a:t>Groceries, insurance, health care, phone bill, etc. </a:t>
            </a:r>
          </a:p>
          <a:p>
            <a:pPr lvl="1"/>
            <a:r>
              <a:rPr lang="en-US" sz="2600" dirty="0"/>
              <a:t>Remaining Balance: __________________ (subtract expenses from monthly total)</a:t>
            </a:r>
          </a:p>
        </p:txBody>
      </p:sp>
    </p:spTree>
    <p:extLst>
      <p:ext uri="{BB962C8B-B14F-4D97-AF65-F5344CB8AC3E}">
        <p14:creationId xmlns:p14="http://schemas.microsoft.com/office/powerpoint/2010/main" val="4024646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404C8-035D-458C-9AF4-AE7DC5BD5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10 Year Plan…..My High School Years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BD499-4A87-43C0-B1C6-760A719D4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/>
              <a:t>High School Years</a:t>
            </a:r>
          </a:p>
          <a:p>
            <a:r>
              <a:rPr lang="en-US" dirty="0"/>
              <a:t>Freshman: list classes going to take &amp; 2 goals that you want to achieve in that year</a:t>
            </a:r>
          </a:p>
          <a:p>
            <a:pPr lvl="1"/>
            <a:endParaRPr lang="en-US" dirty="0"/>
          </a:p>
          <a:p>
            <a:r>
              <a:rPr lang="en-US" dirty="0"/>
              <a:t>Sophomore: list classes going to take &amp; 2 goals that you want to achieve in that year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Junior: list classes going to take &amp; 2 goals that you want to achieve in that year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Senior: list classes going to take &amp; 2 goals that you want to achieve in that year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623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778</Words>
  <Application>Microsoft Office PowerPoint</Application>
  <PresentationFormat>Widescreen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My Life Portfolio &amp; 10 Year Plan </vt:lpstr>
      <vt:lpstr>My Overall Mission in Life… </vt:lpstr>
      <vt:lpstr>PowerPoint Presentation</vt:lpstr>
      <vt:lpstr>What Do I Want?  My Career Choice &amp; Responsibilities </vt:lpstr>
      <vt:lpstr>Lifestyle Goals</vt:lpstr>
      <vt:lpstr>My Relationships</vt:lpstr>
      <vt:lpstr>How Do I Get It?  My Education &amp; Training Goals </vt:lpstr>
      <vt:lpstr>The Budget to Support My Lifestyle </vt:lpstr>
      <vt:lpstr>My 10 Year Plan…..My High School Years </vt:lpstr>
      <vt:lpstr>My 10 Year Plan Continued ….Post High School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Portfolio &amp; 10 Year Plan</dc:title>
  <dc:creator>Christina Schwarz</dc:creator>
  <cp:lastModifiedBy>Christina Schwarz</cp:lastModifiedBy>
  <cp:revision>26</cp:revision>
  <cp:lastPrinted>2017-11-28T21:27:59Z</cp:lastPrinted>
  <dcterms:created xsi:type="dcterms:W3CDTF">2017-11-13T18:31:28Z</dcterms:created>
  <dcterms:modified xsi:type="dcterms:W3CDTF">2019-04-29T18:04:00Z</dcterms:modified>
</cp:coreProperties>
</file>