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293B3-398D-4F72-88F8-5B0D9F34A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EBB4-B8EB-4525-96EA-405FE2E01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7FFCC-625B-46AE-81ED-59458787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2986B-5E31-4839-98FC-FF1AD724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936C6-F2B7-432B-A83C-080A909C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22E0-3C79-43D3-9F65-D65A504A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4835E-3EB1-49CA-AD81-F75481BA8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9B2CB-AC1D-408C-AEE6-E37AD51F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38756-8317-46B6-ABA9-4242AD5C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AE279-CADA-4D0C-8B52-8D7D4949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0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265B73-3190-4783-A527-8D4FFC87F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201BF-78C6-413D-A10C-35C453B1B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9EBA-6594-4F89-92BB-16852996E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46B13-C3E4-4080-84F1-41744DD3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EE3BC-3211-4C48-B8B6-77B33206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0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FEB91-F9B8-402F-AAFB-1494E75A1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9F1D5-932A-4B06-8A37-55BAFFFFE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5570-1939-41E3-97CE-699E84890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4C24D-A236-45C1-9C10-6BF656E56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9CF4F-1C0E-44D0-8EE2-313167093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4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0A42-C19C-4CEC-A5D0-5C00F9F36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BA068-45A5-4A73-9015-F228EB779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CF982-2CDE-4D23-890B-DF9FFCDE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3652D-7C79-4C5C-A88C-E8DB93D9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317DF-7AD0-4C84-9752-5441F417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2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3320-4C93-4013-9B57-6BBE61C18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31961-F974-4088-B075-8B3FA1E32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FF518-4861-4C69-9896-5085BB9EF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F7E4D-1A20-430B-A8EF-CF5793C1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F0603-EF17-4011-802D-0F7D4BC0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5F541-F584-4427-A4C8-6876F19D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A3DB-26D5-4BC1-B503-86CD33DFA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CB873-8709-4E46-B88C-067EA0198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E305E-3095-4BD1-92E6-1AEF3D87F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14924D-8AFB-40F2-A1F4-F827602B4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822DB-93E0-4DB4-97F1-E7460D6B4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5925E-F332-48CB-BF90-8FA88EA7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67FD56-A5A3-4003-A7A3-E29A84830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6A3CD-9BA4-4E63-9BD1-B3764532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CBF7-A4B4-4390-A003-C80B26E9F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F797F1-7AFF-4F39-BCAA-33D83926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E10E8-86FA-47FC-8866-3701D19FB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6B3E0-57C2-491A-85E4-39F121AF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5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C3B2F-554D-40F9-AF1A-E396411F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48F8F1-DF3D-48D9-8CAD-06C50CF4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9CD43-14E2-4956-BE91-FFB64D25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7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F6FB1-6E11-405B-9995-4DAF93B9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6E00B-33A7-4ECE-A25E-E07C3DED5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FB819-D607-4DB5-B0D1-D9168941B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B5C7-93FB-4806-AFF9-82A8E53D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7E038-1E4E-456F-BF83-B82E12A2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EC249-ED82-4C59-8E2D-6DB1ED8E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0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1DFE-598E-4639-9074-A653817D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B8A66-6579-4E44-81B9-F17C4C1FAB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B8222-9E89-43C1-9450-1806F378E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7F6A3-2020-45D2-BB59-272BB858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878C6-0270-4390-A37F-3C722435E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C7AD6-1689-4D25-9A69-309F7611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0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AEBFBD-5EF7-4178-A704-746B59A8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53BD1-342E-41EC-AE65-D15CBC954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55643-B373-46C1-96DB-B4E361C67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81BA-4D09-4F56-A7E2-7D6D2A91D8D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1A253-D981-4917-A828-9D115A4F2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01480-BDA9-4C07-9A8C-E0C266B6E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BADA-7A30-4F40-A21D-ABF9813BC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0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B5C70-7E57-4DCF-A8C8-46A247D6C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 &amp;</a:t>
            </a:r>
            <a:br>
              <a:rPr lang="en-US" dirty="0"/>
            </a:br>
            <a:r>
              <a:rPr lang="en-US" dirty="0"/>
              <a:t> Period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12469-4987-48EF-B356-38470F833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725" y="4316413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You are What you Read</a:t>
            </a:r>
          </a:p>
          <a:p>
            <a:endParaRPr lang="en-US" b="1" dirty="0"/>
          </a:p>
          <a:p>
            <a:r>
              <a:rPr lang="en-US" b="1" dirty="0"/>
              <a:t>OR </a:t>
            </a:r>
          </a:p>
          <a:p>
            <a:br>
              <a:rPr lang="en-US" b="1" dirty="0"/>
            </a:br>
            <a:r>
              <a:rPr lang="en-US" b="1" dirty="0"/>
              <a:t>A Fairy Tale Story </a:t>
            </a:r>
          </a:p>
        </p:txBody>
      </p:sp>
    </p:spTree>
    <p:extLst>
      <p:ext uri="{BB962C8B-B14F-4D97-AF65-F5344CB8AC3E}">
        <p14:creationId xmlns:p14="http://schemas.microsoft.com/office/powerpoint/2010/main" val="131188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19D1C02-581E-4674-8F74-50ABB94E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CA63494-35CE-4D35-ABAC-F91A74EE01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are What you Read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Author </a:t>
            </a:r>
          </a:p>
          <a:p>
            <a:pPr lvl="1"/>
            <a:r>
              <a:rPr lang="en-US" dirty="0"/>
              <a:t>Synopsis / Summary</a:t>
            </a:r>
          </a:p>
          <a:p>
            <a:pPr lvl="2"/>
            <a:r>
              <a:rPr lang="en-US" dirty="0"/>
              <a:t>Should be around 2 - 3 paragraphs explaining the most important parts of the story you have chosen. </a:t>
            </a:r>
          </a:p>
          <a:p>
            <a:pPr lvl="1"/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NOTE: use as many slides as needed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559994A-70BC-440A-8327-B435DA0A52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 Fairy Tale Story </a:t>
            </a:r>
          </a:p>
          <a:p>
            <a:pPr lvl="1"/>
            <a:r>
              <a:rPr lang="en-US" dirty="0"/>
              <a:t>Title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3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703F8-DB83-4CED-8867-0C899BC4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Down the Story / Tell the 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3E7D-CE51-4168-85EB-0114C41446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are What you Read</a:t>
            </a:r>
          </a:p>
          <a:p>
            <a:pPr lvl="1"/>
            <a:r>
              <a:rPr lang="en-US" dirty="0"/>
              <a:t>Break down the plot elements of the story. </a:t>
            </a:r>
          </a:p>
          <a:p>
            <a:pPr lvl="2"/>
            <a:r>
              <a:rPr lang="en-US" dirty="0"/>
              <a:t>Be sure to include the following: </a:t>
            </a:r>
          </a:p>
          <a:p>
            <a:pPr lvl="3"/>
            <a:r>
              <a:rPr lang="en-US" dirty="0"/>
              <a:t>Plot Line </a:t>
            </a:r>
          </a:p>
          <a:p>
            <a:pPr lvl="3"/>
            <a:r>
              <a:rPr lang="en-US" dirty="0"/>
              <a:t>Main Characters </a:t>
            </a:r>
          </a:p>
          <a:p>
            <a:pPr lvl="3"/>
            <a:r>
              <a:rPr lang="en-US" dirty="0"/>
              <a:t>Setting </a:t>
            </a:r>
          </a:p>
          <a:p>
            <a:pPr lvl="3"/>
            <a:r>
              <a:rPr lang="en-US" dirty="0"/>
              <a:t>Action Sequences </a:t>
            </a:r>
          </a:p>
          <a:p>
            <a:pPr lvl="3"/>
            <a:r>
              <a:rPr lang="en-US" dirty="0"/>
              <a:t>Special Characteristics </a:t>
            </a:r>
          </a:p>
          <a:p>
            <a:pPr lvl="3"/>
            <a:r>
              <a:rPr lang="en-US" dirty="0"/>
              <a:t>Motifs (talking animals, etc.) </a:t>
            </a:r>
          </a:p>
          <a:p>
            <a:pPr lvl="3"/>
            <a:r>
              <a:rPr lang="en-US" dirty="0"/>
              <a:t>Ending </a:t>
            </a:r>
          </a:p>
          <a:p>
            <a:r>
              <a:rPr lang="en-US" dirty="0"/>
              <a:t>NOTE: use as many slides as needed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E9BD1-E8A3-4C96-9735-D9DE87FE9B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Fairy Tale Story </a:t>
            </a:r>
          </a:p>
          <a:p>
            <a:pPr lvl="1"/>
            <a:r>
              <a:rPr lang="en-US" dirty="0"/>
              <a:t>Tell the story. </a:t>
            </a:r>
          </a:p>
          <a:p>
            <a:pPr lvl="2"/>
            <a:r>
              <a:rPr lang="en-US" dirty="0"/>
              <a:t>Make sure that it includes 4 main themes</a:t>
            </a:r>
          </a:p>
          <a:p>
            <a:pPr lvl="3"/>
            <a:r>
              <a:rPr lang="en-US" dirty="0"/>
              <a:t>Social class, deviance, conformity, family unit, gender roles, etc. 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NOTE: use as many slides as needed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0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9FF8-FBE9-4BC1-AA11-3A59C231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the Main Themes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2C0E3-8EA6-451B-BFF9-40D27A5B45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are What you Read</a:t>
            </a:r>
          </a:p>
          <a:p>
            <a:pPr lvl="1"/>
            <a:r>
              <a:rPr lang="en-US" dirty="0"/>
              <a:t>Identify the 4 Main Themes of the story and explain why you believe these to be the themes </a:t>
            </a:r>
          </a:p>
          <a:p>
            <a:pPr lvl="2"/>
            <a:r>
              <a:rPr lang="en-US" dirty="0"/>
              <a:t>Be sure to cite examples </a:t>
            </a:r>
          </a:p>
          <a:p>
            <a:pPr lvl="3"/>
            <a:r>
              <a:rPr lang="en-US" dirty="0"/>
              <a:t>Quotes, statements, etc. </a:t>
            </a:r>
          </a:p>
          <a:p>
            <a:pPr lvl="2"/>
            <a:r>
              <a:rPr lang="en-US" dirty="0"/>
              <a:t>Be sure to include visuals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sz="3000" dirty="0"/>
          </a:p>
          <a:p>
            <a:pPr lvl="2"/>
            <a:r>
              <a:rPr lang="en-US" sz="3000" dirty="0"/>
              <a:t>NOTE: use as many slides as needed </a:t>
            </a:r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9E93-05F5-41A7-A4A2-D8328E165C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Fairy Tale Story </a:t>
            </a:r>
          </a:p>
          <a:p>
            <a:pPr lvl="1"/>
            <a:r>
              <a:rPr lang="en-US" dirty="0"/>
              <a:t>List the 4 Main Themes of your story and explain why you choose those 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sz="2800" dirty="0"/>
          </a:p>
          <a:p>
            <a:pPr marL="914400" lvl="2" indent="0">
              <a:buNone/>
            </a:pPr>
            <a:r>
              <a:rPr lang="en-US" sz="2800" dirty="0"/>
              <a:t>NOTE: use as many slides as needed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51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6EC0-2533-458D-B934-211C892D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C826F-05F3-48AB-BB86-D89F063EDD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8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216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Name &amp;  Period </vt:lpstr>
      <vt:lpstr>Background Info </vt:lpstr>
      <vt:lpstr>Break Down the Story / Tell the Story </vt:lpstr>
      <vt:lpstr>Address the Main Themes </vt:lpstr>
      <vt:lpstr>The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 Period</dc:title>
  <dc:creator>Christina Schwarz</dc:creator>
  <cp:lastModifiedBy>Christina Schwarz</cp:lastModifiedBy>
  <cp:revision>7</cp:revision>
  <dcterms:created xsi:type="dcterms:W3CDTF">2018-11-26T20:10:30Z</dcterms:created>
  <dcterms:modified xsi:type="dcterms:W3CDTF">2018-11-26T21:44:13Z</dcterms:modified>
</cp:coreProperties>
</file>