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0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7918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7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184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47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9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5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9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5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D6E4-ED1B-4151-933B-00C44FCBDC4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3B17AD-103E-4E7F-B40F-706C2F56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6652" y="2433968"/>
            <a:ext cx="8883842" cy="1646302"/>
          </a:xfrm>
        </p:spPr>
        <p:txBody>
          <a:bodyPr/>
          <a:lstStyle/>
          <a:p>
            <a:r>
              <a:rPr lang="en-US" sz="6600" dirty="0" smtClean="0"/>
              <a:t>The Cold War Thaws 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61" y="507537"/>
            <a:ext cx="3270322" cy="16351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1" y="623780"/>
            <a:ext cx="2798530" cy="16645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686" y="4371540"/>
            <a:ext cx="4067850" cy="214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7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Union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16" y="184886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Joseph Stalin Died on March 5, 19</a:t>
            </a:r>
            <a:r>
              <a:rPr lang="en-US" sz="2400" u="sng" dirty="0" smtClean="0"/>
              <a:t>53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Nikita </a:t>
            </a:r>
            <a:r>
              <a:rPr lang="en-US" sz="2400" u="sng" dirty="0" smtClean="0"/>
              <a:t>Khrushchev</a:t>
            </a:r>
            <a:r>
              <a:rPr lang="en-US" sz="2400" dirty="0" smtClean="0"/>
              <a:t> took over after Stalin </a:t>
            </a:r>
          </a:p>
          <a:p>
            <a:r>
              <a:rPr lang="en-US" sz="2400" dirty="0" smtClean="0"/>
              <a:t>Khrushchev announced the policy of </a:t>
            </a:r>
            <a:r>
              <a:rPr lang="en-US" sz="2400" u="sng" dirty="0" smtClean="0"/>
              <a:t>destalinization</a:t>
            </a:r>
          </a:p>
          <a:p>
            <a:r>
              <a:rPr lang="en-US" sz="2400" dirty="0" smtClean="0"/>
              <a:t>The point was to point the Soviet Union in a </a:t>
            </a:r>
            <a:r>
              <a:rPr lang="en-US" sz="2400" u="sng" dirty="0" smtClean="0"/>
              <a:t>new direction </a:t>
            </a:r>
          </a:p>
          <a:p>
            <a:r>
              <a:rPr lang="en-US" sz="2400" dirty="0" smtClean="0"/>
              <a:t>Wanted to make sure people </a:t>
            </a:r>
            <a:r>
              <a:rPr lang="en-US" sz="2400" u="sng" dirty="0" smtClean="0"/>
              <a:t>forgot</a:t>
            </a:r>
            <a:r>
              <a:rPr lang="en-US" sz="2400" dirty="0" smtClean="0"/>
              <a:t> </a:t>
            </a:r>
            <a:r>
              <a:rPr lang="en-US" sz="2400" u="sng" dirty="0" smtClean="0"/>
              <a:t>about</a:t>
            </a:r>
            <a:r>
              <a:rPr lang="en-US" sz="2400" dirty="0" smtClean="0"/>
              <a:t> </a:t>
            </a:r>
            <a:r>
              <a:rPr lang="en-US" sz="2400" u="sng" dirty="0" smtClean="0"/>
              <a:t>Stalin </a:t>
            </a:r>
          </a:p>
          <a:p>
            <a:r>
              <a:rPr lang="en-US" sz="2400" dirty="0" smtClean="0"/>
              <a:t>Monuments were destroyed and his body was moved outside the </a:t>
            </a:r>
            <a:r>
              <a:rPr lang="en-US" sz="2400" u="sng" dirty="0" smtClean="0"/>
              <a:t>Kremlin</a:t>
            </a:r>
            <a:r>
              <a:rPr lang="en-US" sz="2400" dirty="0" smtClean="0"/>
              <a:t> wall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84" y="1270000"/>
            <a:ext cx="2877618" cy="383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67" y="127000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John F. </a:t>
            </a:r>
            <a:r>
              <a:rPr lang="en-US" sz="2400" u="sng" dirty="0" smtClean="0"/>
              <a:t>Kennedy</a:t>
            </a:r>
            <a:r>
              <a:rPr lang="en-US" sz="2400" dirty="0" smtClean="0"/>
              <a:t> involved in a U-2 plane incident and </a:t>
            </a:r>
            <a:r>
              <a:rPr lang="en-US" sz="2400" u="sng" dirty="0" smtClean="0"/>
              <a:t>Cuban</a:t>
            </a:r>
            <a:r>
              <a:rPr lang="en-US" sz="2400" dirty="0" smtClean="0"/>
              <a:t> </a:t>
            </a:r>
            <a:r>
              <a:rPr lang="en-US" sz="2400" u="sng" dirty="0" smtClean="0"/>
              <a:t>Missile</a:t>
            </a:r>
            <a:r>
              <a:rPr lang="en-US" sz="2400" dirty="0" smtClean="0"/>
              <a:t> </a:t>
            </a:r>
            <a:r>
              <a:rPr lang="en-US" sz="2400" u="sng" dirty="0" smtClean="0"/>
              <a:t>Crisis</a:t>
            </a:r>
            <a:r>
              <a:rPr lang="en-US" sz="2400" dirty="0" smtClean="0"/>
              <a:t>, put the US on the brink of war</a:t>
            </a:r>
          </a:p>
          <a:p>
            <a:r>
              <a:rPr lang="en-US" sz="2400" dirty="0" smtClean="0"/>
              <a:t>After the assassination of Kennedy, </a:t>
            </a:r>
            <a:r>
              <a:rPr lang="en-US" sz="2400" u="sng" dirty="0" smtClean="0"/>
              <a:t>Lyndon</a:t>
            </a:r>
            <a:r>
              <a:rPr lang="en-US" sz="2400" dirty="0" smtClean="0"/>
              <a:t> </a:t>
            </a:r>
            <a:r>
              <a:rPr lang="en-US" sz="2400" u="sng" dirty="0" smtClean="0"/>
              <a:t>Johnson</a:t>
            </a:r>
            <a:r>
              <a:rPr lang="en-US" sz="2400" dirty="0" smtClean="0"/>
              <a:t> becomes president</a:t>
            </a:r>
          </a:p>
          <a:p>
            <a:r>
              <a:rPr lang="en-US" sz="2400" dirty="0" smtClean="0"/>
              <a:t>Johnson believed in </a:t>
            </a:r>
            <a:r>
              <a:rPr lang="en-US" sz="2400" u="sng" dirty="0" smtClean="0"/>
              <a:t>containment</a:t>
            </a:r>
            <a:r>
              <a:rPr lang="en-US" sz="2400" dirty="0" smtClean="0"/>
              <a:t> and </a:t>
            </a:r>
            <a:r>
              <a:rPr lang="en-US" sz="2400" u="sng" dirty="0" smtClean="0"/>
              <a:t>domino</a:t>
            </a:r>
            <a:r>
              <a:rPr lang="en-US" sz="2400" dirty="0" smtClean="0"/>
              <a:t> </a:t>
            </a:r>
            <a:r>
              <a:rPr lang="en-US" sz="2400" u="sng" dirty="0" smtClean="0"/>
              <a:t>theory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Which escalated the US involvement in </a:t>
            </a:r>
            <a:r>
              <a:rPr lang="en-US" sz="2400" u="sng" dirty="0" smtClean="0"/>
              <a:t>Vietnam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Protest and government deceiving the people lead to a </a:t>
            </a:r>
            <a:r>
              <a:rPr lang="en-US" sz="2400" u="sng" dirty="0" smtClean="0"/>
              <a:t>withdrawal</a:t>
            </a:r>
          </a:p>
          <a:p>
            <a:r>
              <a:rPr lang="en-US" sz="2400" dirty="0" smtClean="0"/>
              <a:t>Johnson didn’t run for re-election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68" y="148431"/>
            <a:ext cx="2929365" cy="1897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115" y="3468802"/>
            <a:ext cx="2629398" cy="1938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18" y="5045139"/>
            <a:ext cx="2664650" cy="166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Nixon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u="sng" dirty="0" smtClean="0"/>
              <a:t>Richard</a:t>
            </a:r>
            <a:r>
              <a:rPr lang="en-US" sz="2400" dirty="0" smtClean="0"/>
              <a:t> </a:t>
            </a:r>
            <a:r>
              <a:rPr lang="en-US" sz="2400" u="sng" dirty="0" smtClean="0"/>
              <a:t>Nixon</a:t>
            </a:r>
            <a:r>
              <a:rPr lang="en-US" sz="2400" dirty="0" smtClean="0"/>
              <a:t> became president in 1969 </a:t>
            </a:r>
          </a:p>
          <a:p>
            <a:r>
              <a:rPr lang="en-US" sz="2400" dirty="0" smtClean="0"/>
              <a:t>Ran on the promise that he would </a:t>
            </a:r>
            <a:r>
              <a:rPr lang="en-US" sz="2400" u="sng" dirty="0" smtClean="0"/>
              <a:t>deescalate</a:t>
            </a:r>
            <a:r>
              <a:rPr lang="en-US" sz="2400" dirty="0" smtClean="0"/>
              <a:t> the war in Vietnam</a:t>
            </a:r>
          </a:p>
          <a:p>
            <a:r>
              <a:rPr lang="en-US" sz="2400" dirty="0" smtClean="0"/>
              <a:t>He actually expanded the war into </a:t>
            </a:r>
            <a:r>
              <a:rPr lang="en-US" sz="2400" u="sng" dirty="0" smtClean="0"/>
              <a:t>Cambodia</a:t>
            </a:r>
          </a:p>
          <a:p>
            <a:r>
              <a:rPr lang="en-US" sz="2400" dirty="0" smtClean="0"/>
              <a:t>Nixon wanted to drastically change US policy on dealing with the Soviet Union </a:t>
            </a:r>
          </a:p>
          <a:p>
            <a:r>
              <a:rPr lang="en-US" sz="2400" dirty="0" smtClean="0"/>
              <a:t> Introduced </a:t>
            </a:r>
            <a:r>
              <a:rPr lang="en-US" sz="2400" u="sng" dirty="0" smtClean="0"/>
              <a:t>Détente</a:t>
            </a:r>
            <a:r>
              <a:rPr lang="en-US" sz="2400" dirty="0" smtClean="0"/>
              <a:t> to lessen the tension </a:t>
            </a:r>
          </a:p>
          <a:p>
            <a:r>
              <a:rPr lang="en-US" sz="2400" dirty="0" smtClean="0"/>
              <a:t>This policy came from realpolitik which means “</a:t>
            </a:r>
            <a:r>
              <a:rPr lang="en-US" sz="2400" u="sng" dirty="0" smtClean="0"/>
              <a:t>realistic</a:t>
            </a:r>
            <a:r>
              <a:rPr lang="en-US" sz="2400" dirty="0" smtClean="0"/>
              <a:t> </a:t>
            </a:r>
            <a:r>
              <a:rPr lang="en-US" sz="2400" u="sng" dirty="0" smtClean="0"/>
              <a:t>politics</a:t>
            </a:r>
            <a:r>
              <a:rPr lang="en-US" sz="2400" dirty="0" smtClean="0"/>
              <a:t>”</a:t>
            </a:r>
          </a:p>
          <a:p>
            <a:pPr lvl="1"/>
            <a:r>
              <a:rPr lang="en-US" sz="1700" dirty="0" smtClean="0"/>
              <a:t>-Practical and based on circumstances rather than ideological/moral beliefs</a:t>
            </a:r>
            <a:endParaRPr lang="en-US" sz="17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710" y="232314"/>
            <a:ext cx="3586582" cy="237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reduces tensions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en-US" sz="2400" dirty="0" smtClean="0"/>
              <a:t>Both the US and Soviet Union agreed to reduce tensions</a:t>
            </a:r>
          </a:p>
          <a:p>
            <a:r>
              <a:rPr lang="en-US" sz="2400" dirty="0" smtClean="0"/>
              <a:t>In February 1972, Nixon became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president to visit the </a:t>
            </a:r>
            <a:r>
              <a:rPr lang="en-US" sz="2400" u="sng" dirty="0" smtClean="0"/>
              <a:t>Soviet</a:t>
            </a:r>
            <a:r>
              <a:rPr lang="en-US" sz="2400" dirty="0" smtClean="0"/>
              <a:t> </a:t>
            </a:r>
            <a:r>
              <a:rPr lang="en-US" sz="2400" u="sng" dirty="0" smtClean="0"/>
              <a:t>Union </a:t>
            </a:r>
          </a:p>
          <a:p>
            <a:r>
              <a:rPr lang="en-US" sz="2400" dirty="0" smtClean="0"/>
              <a:t>Nixon and Brezhnev had a series of meeting called </a:t>
            </a:r>
            <a:r>
              <a:rPr lang="en-US" sz="2400" u="sng" dirty="0" smtClean="0"/>
              <a:t>Strategic</a:t>
            </a:r>
            <a:r>
              <a:rPr lang="en-US" sz="2400" dirty="0" smtClean="0"/>
              <a:t> </a:t>
            </a:r>
            <a:r>
              <a:rPr lang="en-US" sz="2400" u="sng" dirty="0" smtClean="0"/>
              <a:t>Arms</a:t>
            </a:r>
            <a:r>
              <a:rPr lang="en-US" sz="2400" dirty="0" smtClean="0"/>
              <a:t> </a:t>
            </a:r>
            <a:r>
              <a:rPr lang="en-US" sz="2400" u="sng" dirty="0" smtClean="0"/>
              <a:t>Limitation</a:t>
            </a:r>
            <a:r>
              <a:rPr lang="en-US" sz="2400" dirty="0" smtClean="0"/>
              <a:t> </a:t>
            </a:r>
            <a:r>
              <a:rPr lang="en-US" sz="2400" u="sng" dirty="0" smtClean="0"/>
              <a:t>Talks</a:t>
            </a:r>
            <a:r>
              <a:rPr lang="en-US" sz="2400" dirty="0" smtClean="0"/>
              <a:t> (</a:t>
            </a:r>
            <a:r>
              <a:rPr lang="en-US" sz="2400" u="sng" dirty="0" smtClean="0"/>
              <a:t>SALT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This limited the number of </a:t>
            </a:r>
            <a:r>
              <a:rPr lang="en-US" sz="2400" u="sng" dirty="0" smtClean="0"/>
              <a:t>ballistic</a:t>
            </a:r>
            <a:r>
              <a:rPr lang="en-US" sz="2400" dirty="0" smtClean="0"/>
              <a:t> and submarine-launched missiles each country can have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329" y="4576187"/>
            <a:ext cx="3132161" cy="2088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074" y="4420927"/>
            <a:ext cx="3265866" cy="217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Détente cools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30045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Nixon</a:t>
            </a:r>
            <a:r>
              <a:rPr lang="en-US" sz="2400" dirty="0" smtClean="0"/>
              <a:t> and </a:t>
            </a:r>
            <a:r>
              <a:rPr lang="en-US" sz="2400" u="sng" dirty="0" smtClean="0"/>
              <a:t>Ford</a:t>
            </a:r>
            <a:r>
              <a:rPr lang="en-US" sz="2400" dirty="0" smtClean="0"/>
              <a:t> tried to improve relations with the Détente policy </a:t>
            </a:r>
          </a:p>
          <a:p>
            <a:r>
              <a:rPr lang="en-US" sz="2400" u="sng" dirty="0" smtClean="0"/>
              <a:t>Jimmy</a:t>
            </a:r>
            <a:r>
              <a:rPr lang="en-US" sz="2400" dirty="0" smtClean="0"/>
              <a:t> </a:t>
            </a:r>
            <a:r>
              <a:rPr lang="en-US" sz="2400" u="sng" dirty="0" smtClean="0"/>
              <a:t>Carter</a:t>
            </a:r>
            <a:r>
              <a:rPr lang="en-US" sz="2400" dirty="0" smtClean="0"/>
              <a:t> and the Soviet Union didn’t get along </a:t>
            </a:r>
          </a:p>
          <a:p>
            <a:r>
              <a:rPr lang="en-US" sz="2400" dirty="0" smtClean="0"/>
              <a:t>Carter and Brezhnev signed </a:t>
            </a:r>
            <a:r>
              <a:rPr lang="en-US" sz="2400" u="sng" dirty="0" smtClean="0"/>
              <a:t>SALT</a:t>
            </a:r>
            <a:r>
              <a:rPr lang="en-US" sz="2400" dirty="0" smtClean="0"/>
              <a:t> </a:t>
            </a:r>
            <a:r>
              <a:rPr lang="en-US" sz="2400" u="sng" dirty="0" smtClean="0"/>
              <a:t>II</a:t>
            </a:r>
            <a:r>
              <a:rPr lang="en-US" sz="2400" dirty="0" smtClean="0"/>
              <a:t> in June 1979 </a:t>
            </a:r>
          </a:p>
          <a:p>
            <a:r>
              <a:rPr lang="en-US" sz="2400" dirty="0" smtClean="0"/>
              <a:t>US congress never ratified the agreement because of the Soviet Union involvement in </a:t>
            </a:r>
            <a:r>
              <a:rPr lang="en-US" sz="2400" u="sng" dirty="0" smtClean="0"/>
              <a:t>Afghanistan</a:t>
            </a:r>
          </a:p>
          <a:p>
            <a:r>
              <a:rPr lang="en-US" sz="2400" dirty="0" smtClean="0"/>
              <a:t>This caused nations around the world to build up their nuclear weapons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80" y="4675909"/>
            <a:ext cx="2963824" cy="20158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980" y="115362"/>
            <a:ext cx="2920621" cy="20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Ronald Reagan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98" y="166487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Reagan took office after Jimmy Carter in 19</a:t>
            </a:r>
            <a:r>
              <a:rPr lang="en-US" sz="2400" u="sng" dirty="0" smtClean="0"/>
              <a:t>81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He was against the policy of détente</a:t>
            </a:r>
          </a:p>
          <a:p>
            <a:r>
              <a:rPr lang="en-US" sz="2400" dirty="0" smtClean="0"/>
              <a:t>Reagan announced a program called </a:t>
            </a:r>
            <a:r>
              <a:rPr lang="en-US" sz="2400" u="sng" dirty="0" smtClean="0"/>
              <a:t>Strategic</a:t>
            </a:r>
            <a:r>
              <a:rPr lang="en-US" sz="2400" dirty="0" smtClean="0"/>
              <a:t> </a:t>
            </a:r>
            <a:r>
              <a:rPr lang="en-US" sz="2400" u="sng" dirty="0" smtClean="0"/>
              <a:t>Defense</a:t>
            </a:r>
            <a:r>
              <a:rPr lang="en-US" sz="2400" dirty="0" smtClean="0"/>
              <a:t> </a:t>
            </a:r>
            <a:r>
              <a:rPr lang="en-US" sz="2400" u="sng" dirty="0" smtClean="0"/>
              <a:t>Initiative</a:t>
            </a:r>
            <a:r>
              <a:rPr lang="en-US" sz="2400" dirty="0" smtClean="0"/>
              <a:t> (</a:t>
            </a:r>
            <a:r>
              <a:rPr lang="en-US" sz="2400" u="sng" dirty="0" smtClean="0"/>
              <a:t>SDI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program also had another name that was named after a famous movie </a:t>
            </a:r>
            <a:r>
              <a:rPr lang="en-US" sz="2400" u="sng" dirty="0" smtClean="0"/>
              <a:t>Star Wars</a:t>
            </a:r>
          </a:p>
          <a:p>
            <a:r>
              <a:rPr lang="en-US" sz="2400" dirty="0" smtClean="0"/>
              <a:t>This program was to help protect America from </a:t>
            </a:r>
            <a:r>
              <a:rPr lang="en-US" sz="2400" u="sng" dirty="0" smtClean="0"/>
              <a:t>enemy</a:t>
            </a:r>
            <a:r>
              <a:rPr lang="en-US" sz="2400" dirty="0" smtClean="0"/>
              <a:t> missiles</a:t>
            </a:r>
          </a:p>
          <a:p>
            <a:r>
              <a:rPr lang="en-US" sz="2400" dirty="0" smtClean="0"/>
              <a:t>This helped lead to the end of the </a:t>
            </a:r>
            <a:r>
              <a:rPr lang="en-US" sz="2400" u="sng" dirty="0"/>
              <a:t>C</a:t>
            </a:r>
            <a:r>
              <a:rPr lang="en-US" sz="2400" u="sng" dirty="0" smtClean="0"/>
              <a:t>old</a:t>
            </a:r>
            <a:r>
              <a:rPr lang="en-US" sz="2400" dirty="0" smtClean="0"/>
              <a:t> </a:t>
            </a:r>
            <a:r>
              <a:rPr lang="en-US" sz="2400" u="sng" dirty="0"/>
              <a:t>W</a:t>
            </a:r>
            <a:r>
              <a:rPr lang="en-US" sz="2400" u="sng" dirty="0" smtClean="0"/>
              <a:t>ar    </a:t>
            </a:r>
            <a:endParaRPr lang="en-US" sz="24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008" y="443346"/>
            <a:ext cx="3628660" cy="21105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90" y="4707082"/>
            <a:ext cx="3199955" cy="18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370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Cold War Thaws </vt:lpstr>
      <vt:lpstr>Soviet Union </vt:lpstr>
      <vt:lpstr>United States </vt:lpstr>
      <vt:lpstr>Richard Nixon  </vt:lpstr>
      <vt:lpstr>United States reduces tensions </vt:lpstr>
      <vt:lpstr>Détente cools </vt:lpstr>
      <vt:lpstr>Ronald Reagan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Thaws</dc:title>
  <dc:creator>BigRich</dc:creator>
  <cp:lastModifiedBy>Sheryl Dedekian</cp:lastModifiedBy>
  <cp:revision>17</cp:revision>
  <dcterms:created xsi:type="dcterms:W3CDTF">2016-05-31T04:48:09Z</dcterms:created>
  <dcterms:modified xsi:type="dcterms:W3CDTF">2017-05-22T15:11:02Z</dcterms:modified>
</cp:coreProperties>
</file>