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13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32C4-1802-4F88-BB5E-879C18EAAFEF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1A39-1D5B-4E5D-BBA6-A3055E787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098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32C4-1802-4F88-BB5E-879C18EAAFEF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1A39-1D5B-4E5D-BBA6-A3055E787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57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32C4-1802-4F88-BB5E-879C18EAAFEF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1A39-1D5B-4E5D-BBA6-A3055E787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71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32C4-1802-4F88-BB5E-879C18EAAFEF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1A39-1D5B-4E5D-BBA6-A3055E787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86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32C4-1802-4F88-BB5E-879C18EAAFEF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1A39-1D5B-4E5D-BBA6-A3055E787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53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32C4-1802-4F88-BB5E-879C18EAAFEF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1A39-1D5B-4E5D-BBA6-A3055E787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71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32C4-1802-4F88-BB5E-879C18EAAFEF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1A39-1D5B-4E5D-BBA6-A3055E787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80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32C4-1802-4F88-BB5E-879C18EAAFEF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1A39-1D5B-4E5D-BBA6-A3055E787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51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32C4-1802-4F88-BB5E-879C18EAAFEF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1A39-1D5B-4E5D-BBA6-A3055E787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567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32C4-1802-4F88-BB5E-879C18EAAFEF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1A39-1D5B-4E5D-BBA6-A3055E787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44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32C4-1802-4F88-BB5E-879C18EAAFEF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1A39-1D5B-4E5D-BBA6-A3055E787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93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B32C4-1802-4F88-BB5E-879C18EAAFEF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61A39-1D5B-4E5D-BBA6-A3055E787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22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NATO+and+Warsaw+pact+1955+map&amp;source=images&amp;cd=&amp;cad=rja&amp;docid=maTxsCE7dpk-tM&amp;tbnid=tNGTPqLiYe3l4M:&amp;ved=0CAUQjRw&amp;url=http://mapandcounters.blogspot.com/2009/12/spi-nato-1973.html&amp;ei=Rb1lUZn8Don2iQK0soDIBg&amp;bvm=bv.44990110,d.cGE&amp;psig=AFQjCNFIwzO0qzB6AqSFBRDku53g1Ouslg&amp;ust=136570847960424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1.bp.blogspot.com/__dCb5tmxOb0/Syp9naUjwJI/AAAAAAAABKk/YYiQYOVJQZM/s320/nato_warsaw_pact_countries_map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8458200" cy="656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0177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p of Euro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0" y="-533400"/>
            <a:ext cx="9130430" cy="756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2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Clovis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clovis</dc:creator>
  <cp:lastModifiedBy>Christina Schwarz</cp:lastModifiedBy>
  <cp:revision>3</cp:revision>
  <dcterms:created xsi:type="dcterms:W3CDTF">2013-04-10T19:28:07Z</dcterms:created>
  <dcterms:modified xsi:type="dcterms:W3CDTF">2017-05-05T16:07:11Z</dcterms:modified>
</cp:coreProperties>
</file>