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65" r:id="rId3"/>
    <p:sldId id="257" r:id="rId4"/>
    <p:sldId id="266" r:id="rId5"/>
    <p:sldId id="258" r:id="rId6"/>
    <p:sldId id="259" r:id="rId7"/>
    <p:sldId id="264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6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8/18/2016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8/18/2016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9600" dirty="0" smtClean="0"/>
              <a:t>North Africa: </a:t>
            </a:r>
            <a:br>
              <a:rPr lang="en-US" sz="9600" dirty="0" smtClean="0"/>
            </a:br>
            <a:r>
              <a:rPr lang="en-US" sz="9600" dirty="0" smtClean="0"/>
              <a:t>Libya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614416"/>
            <a:ext cx="8615680" cy="1066800"/>
          </a:xfrm>
        </p:spPr>
        <p:txBody>
          <a:bodyPr>
            <a:normAutofit/>
          </a:bodyPr>
          <a:lstStyle/>
          <a:p>
            <a:pPr algn="ctr"/>
            <a:r>
              <a:rPr lang="en-US" sz="4000" smtClean="0"/>
              <a:t>Unit </a:t>
            </a:r>
            <a:r>
              <a:rPr lang="en-US" sz="4000" smtClean="0"/>
              <a:t>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65450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083" y="2852928"/>
            <a:ext cx="4839357" cy="387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780" y="82401"/>
            <a:ext cx="3565220" cy="267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836" y="532598"/>
            <a:ext cx="4834945" cy="222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03" y="1417638"/>
            <a:ext cx="3181794" cy="318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04" y="4756594"/>
            <a:ext cx="3245168" cy="1971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7780" y="4515986"/>
            <a:ext cx="3486851" cy="2212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6780" y="2752875"/>
            <a:ext cx="3425012" cy="165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3" y="0"/>
            <a:ext cx="57989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-1"/>
            <a:ext cx="6681787" cy="681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57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/ Terrain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92" y="1417638"/>
            <a:ext cx="7653900" cy="4983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Terrain is mostly barren and flat plains </a:t>
            </a:r>
          </a:p>
          <a:p>
            <a:r>
              <a:rPr lang="en-US" sz="3600" dirty="0" smtClean="0"/>
              <a:t>Much of the country lies within the Sahara Desert</a:t>
            </a:r>
          </a:p>
          <a:p>
            <a:r>
              <a:rPr lang="en-US" sz="3600" dirty="0" smtClean="0"/>
              <a:t>Libya’s climate is dominated by the hot arid Sahara, but its moderated  by the Mediterranean Sea on the coast line 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793" y="5010150"/>
            <a:ext cx="446420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794" y="2739668"/>
            <a:ext cx="4464206" cy="227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794" y="-1"/>
            <a:ext cx="4464207" cy="273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538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508" y="694944"/>
            <a:ext cx="4991599" cy="5669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9" y="223266"/>
            <a:ext cx="6644069" cy="638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0"/>
            <a:ext cx="10187709" cy="678872"/>
          </a:xfrm>
        </p:spPr>
        <p:txBody>
          <a:bodyPr/>
          <a:lstStyle/>
          <a:p>
            <a:r>
              <a:rPr lang="en-US" dirty="0" smtClean="0"/>
              <a:t>Government / Economy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14984"/>
            <a:ext cx="8007927" cy="5662907"/>
          </a:xfrm>
        </p:spPr>
        <p:txBody>
          <a:bodyPr>
            <a:noAutofit/>
          </a:bodyPr>
          <a:lstStyle/>
          <a:p>
            <a:r>
              <a:rPr lang="en-US" sz="3600" dirty="0" smtClean="0"/>
              <a:t>Government: Military Dictatorship</a:t>
            </a:r>
          </a:p>
          <a:p>
            <a:pPr lvl="1"/>
            <a:r>
              <a:rPr lang="en-US" sz="3600" dirty="0" smtClean="0"/>
              <a:t>A form </a:t>
            </a:r>
            <a:r>
              <a:rPr lang="en-US" sz="3600" dirty="0"/>
              <a:t>of government in which a member of the </a:t>
            </a:r>
            <a:r>
              <a:rPr lang="en-US" sz="3600" b="1" dirty="0"/>
              <a:t>military</a:t>
            </a:r>
            <a:r>
              <a:rPr lang="en-US" sz="3600" dirty="0"/>
              <a:t> </a:t>
            </a:r>
            <a:r>
              <a:rPr lang="en-US" sz="3600" dirty="0" smtClean="0"/>
              <a:t>holds </a:t>
            </a:r>
            <a:r>
              <a:rPr lang="en-US" sz="3600" dirty="0"/>
              <a:t>control.</a:t>
            </a:r>
            <a:endParaRPr lang="en-US" sz="3200" dirty="0" smtClean="0"/>
          </a:p>
          <a:p>
            <a:r>
              <a:rPr lang="en-US" sz="3600" dirty="0" smtClean="0"/>
              <a:t>Head of State /Government: Prime Minister</a:t>
            </a:r>
          </a:p>
          <a:p>
            <a:r>
              <a:rPr lang="en-US" sz="3600" dirty="0" smtClean="0"/>
              <a:t>Natural resources: petroleum, natural gas, gypsum</a:t>
            </a:r>
          </a:p>
          <a:p>
            <a:r>
              <a:rPr lang="en-US" sz="3600" dirty="0" smtClean="0"/>
              <a:t>Currency: Libyan Dinar</a:t>
            </a:r>
            <a:endParaRPr lang="en-US" sz="3600" dirty="0"/>
          </a:p>
          <a:p>
            <a:pPr lvl="1"/>
            <a:r>
              <a:rPr lang="en-US" sz="3200" dirty="0" smtClean="0"/>
              <a:t>1 USD = 1.38 Libyan Dinar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927" y="4473451"/>
            <a:ext cx="4171213" cy="2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927" y="1"/>
            <a:ext cx="4184073" cy="1749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5899" y="1908223"/>
            <a:ext cx="4259139" cy="238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0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Demography / Culture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66" y="1704974"/>
            <a:ext cx="6950299" cy="48006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Population: 6,244,174</a:t>
            </a:r>
          </a:p>
          <a:p>
            <a:r>
              <a:rPr lang="en-US" sz="3600" dirty="0" smtClean="0"/>
              <a:t>Life expectancy: 76.04</a:t>
            </a:r>
          </a:p>
          <a:p>
            <a:r>
              <a:rPr lang="en-US" sz="3600" dirty="0" smtClean="0"/>
              <a:t>Languages: Arabic</a:t>
            </a:r>
          </a:p>
          <a:p>
            <a:r>
              <a:rPr lang="en-US" sz="3600" dirty="0" smtClean="0"/>
              <a:t>Ethnicity: Berber and Arab 97%</a:t>
            </a:r>
          </a:p>
          <a:p>
            <a:r>
              <a:rPr lang="en-US" sz="3600" dirty="0" smtClean="0"/>
              <a:t>Religion Muslim 96.6%</a:t>
            </a:r>
          </a:p>
          <a:p>
            <a:r>
              <a:rPr lang="en-US" sz="3600" dirty="0" smtClean="0"/>
              <a:t>Literacy rate: 89.5%</a:t>
            </a:r>
            <a:endParaRPr lang="en-US" sz="3600" dirty="0"/>
          </a:p>
          <a:p>
            <a:pPr lvl="1"/>
            <a:r>
              <a:rPr lang="en-US" sz="3400" dirty="0" smtClean="0"/>
              <a:t>Libya </a:t>
            </a:r>
            <a:r>
              <a:rPr lang="en-US" sz="3400" dirty="0"/>
              <a:t>provides all its </a:t>
            </a:r>
            <a:r>
              <a:rPr lang="en-US" sz="3400" dirty="0" smtClean="0"/>
              <a:t>citizens with </a:t>
            </a:r>
            <a:r>
              <a:rPr lang="en-US" sz="3400" dirty="0"/>
              <a:t>free education.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686" y="2512291"/>
            <a:ext cx="3982205" cy="284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522" y="8580"/>
            <a:ext cx="3845478" cy="250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7709" y="5117196"/>
            <a:ext cx="4534765" cy="174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11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160000" cy="1043189"/>
          </a:xfrm>
        </p:spPr>
        <p:txBody>
          <a:bodyPr/>
          <a:lstStyle/>
          <a:p>
            <a:r>
              <a:rPr lang="en-US" dirty="0" smtClean="0"/>
              <a:t>Brief 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862885"/>
            <a:ext cx="8292449" cy="5537915"/>
          </a:xfrm>
        </p:spPr>
        <p:txBody>
          <a:bodyPr>
            <a:noAutofit/>
          </a:bodyPr>
          <a:lstStyle/>
          <a:p>
            <a:r>
              <a:rPr lang="en-US" sz="3200" dirty="0" smtClean="0"/>
              <a:t>Part of the Ottoman Empire in 1551</a:t>
            </a:r>
          </a:p>
          <a:p>
            <a:r>
              <a:rPr lang="en-US" sz="3200" dirty="0" smtClean="0"/>
              <a:t>Italy took control of Libya in 1911, after invading the country and defeating the Turks</a:t>
            </a:r>
          </a:p>
          <a:p>
            <a:r>
              <a:rPr lang="en-US" sz="3200" dirty="0" smtClean="0"/>
              <a:t>British military ruled Libya after the Italians and Germans were defeated in WWII</a:t>
            </a:r>
          </a:p>
          <a:p>
            <a:r>
              <a:rPr lang="en-US" sz="3200" dirty="0" smtClean="0"/>
              <a:t>After WWII, Libya became the first country to gain independence through the United Nations </a:t>
            </a:r>
          </a:p>
          <a:p>
            <a:r>
              <a:rPr lang="en-US" sz="3200" dirty="0" smtClean="0"/>
              <a:t>The Independent </a:t>
            </a:r>
            <a:r>
              <a:rPr lang="en-US" sz="3200" dirty="0"/>
              <a:t>K</a:t>
            </a:r>
            <a:r>
              <a:rPr lang="en-US" sz="3200" dirty="0" smtClean="0"/>
              <a:t>ingdom of Libya was created in Dec 1951, and joined the UN in 1955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054" y="4828032"/>
            <a:ext cx="3592946" cy="202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055" y="2456873"/>
            <a:ext cx="3592945" cy="237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055" y="-1"/>
            <a:ext cx="3592946" cy="245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59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Tourism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2" y="1417638"/>
            <a:ext cx="3660108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40496" y="5264726"/>
            <a:ext cx="2105891" cy="997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Tripoli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366" y="1417638"/>
            <a:ext cx="2568383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544291" y="5264726"/>
            <a:ext cx="2056534" cy="997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Leptis Magna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554653" y="5189538"/>
            <a:ext cx="2062388" cy="1187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Benghazi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831" y="846138"/>
            <a:ext cx="3812721" cy="423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32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" y="1326524"/>
            <a:ext cx="8281888" cy="5074276"/>
          </a:xfrm>
        </p:spPr>
        <p:txBody>
          <a:bodyPr>
            <a:normAutofit/>
          </a:bodyPr>
          <a:lstStyle/>
          <a:p>
            <a:r>
              <a:rPr lang="en-US" sz="2800" dirty="0"/>
              <a:t>Women in the country have absolutely no rights. </a:t>
            </a:r>
            <a:endParaRPr lang="en-US" sz="2800" dirty="0" smtClean="0"/>
          </a:p>
          <a:p>
            <a:pPr lvl="1"/>
            <a:r>
              <a:rPr lang="en-US" sz="2600" dirty="0" smtClean="0"/>
              <a:t>Their </a:t>
            </a:r>
            <a:r>
              <a:rPr lang="en-US" sz="2600" dirty="0"/>
              <a:t>only roles is to clean, cook and </a:t>
            </a:r>
            <a:r>
              <a:rPr lang="en-US" sz="2600" dirty="0" smtClean="0"/>
              <a:t>have children</a:t>
            </a:r>
          </a:p>
          <a:p>
            <a:r>
              <a:rPr lang="en-US" sz="2800" dirty="0" smtClean="0"/>
              <a:t>Libyan </a:t>
            </a:r>
            <a:r>
              <a:rPr lang="en-US" sz="2800" dirty="0"/>
              <a:t>citizens are given loans at a zero percent interest rate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There are no beggars on Libyan streets and until recent bombings, there were no homeless either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The government provides free houses or apartments to all newly-married couples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Almost one third of the Libyan population does not have access to any safe drinking water.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585" y="3175"/>
            <a:ext cx="4544415" cy="282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608" y="2825496"/>
            <a:ext cx="3898392" cy="2315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608" y="5141135"/>
            <a:ext cx="3995928" cy="17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70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68</TotalTime>
  <Words>257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Adjacency</vt:lpstr>
      <vt:lpstr>North Africa:  Libya</vt:lpstr>
      <vt:lpstr>PowerPoint Presentation</vt:lpstr>
      <vt:lpstr>Climate / Terrain </vt:lpstr>
      <vt:lpstr>PowerPoint Presentation</vt:lpstr>
      <vt:lpstr>Government / Economy </vt:lpstr>
      <vt:lpstr>Demography / Culture </vt:lpstr>
      <vt:lpstr>Brief History </vt:lpstr>
      <vt:lpstr>Tourism </vt:lpstr>
      <vt:lpstr>Interesting Facts </vt:lpstr>
      <vt:lpstr>Food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Northern Eurasia  Russia &amp; the Republics</dc:title>
  <dc:creator>Christina Schwarz</dc:creator>
  <cp:lastModifiedBy>Christina Schwarz</cp:lastModifiedBy>
  <cp:revision>11</cp:revision>
  <dcterms:created xsi:type="dcterms:W3CDTF">2015-10-15T17:48:27Z</dcterms:created>
  <dcterms:modified xsi:type="dcterms:W3CDTF">2016-08-18T16:57:49Z</dcterms:modified>
</cp:coreProperties>
</file>