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B5B37-6C90-EE4A-B2F2-DC2DD331762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4F1C3-244D-5E4D-A97D-C67BFA21E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6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Panama Spotted Frog extinct in the wild since 2007. Highly venomous. Loss of Habitat due to deforestation.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4F1C3-244D-5E4D-A97D-C67BFA21ED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Vasco</a:t>
            </a:r>
            <a:r>
              <a:rPr lang="en-US" baseline="0" dirty="0" smtClean="0"/>
              <a:t> Nunez de Balboa discovered the Pacific in 1513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4F1C3-244D-5E4D-A97D-C67BFA21ED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8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3E8303-49F8-2A40-836A-CDF82A5AB75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EC2E8AE-D5D8-A846-8867-4C59114AFB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PANAMA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Path Between the Seas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2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credi-scarpelli-vasco-nunez-di-balboa-sees-the-pacific-oce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1" y="192438"/>
            <a:ext cx="2231993" cy="2975990"/>
          </a:xfrm>
          <a:prstGeom prst="rect">
            <a:avLst/>
          </a:prstGeom>
        </p:spPr>
      </p:pic>
      <p:pic>
        <p:nvPicPr>
          <p:cNvPr id="3" name="Picture 2" descr="Culebra_Gold_H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38" y="746898"/>
            <a:ext cx="2415490" cy="1970081"/>
          </a:xfrm>
          <a:prstGeom prst="rect">
            <a:avLst/>
          </a:prstGeom>
        </p:spPr>
      </p:pic>
      <p:pic>
        <p:nvPicPr>
          <p:cNvPr id="4" name="Picture 3" descr="Unknown-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57" y="1057811"/>
            <a:ext cx="3289300" cy="2463800"/>
          </a:xfrm>
          <a:prstGeom prst="rect">
            <a:avLst/>
          </a:prstGeom>
        </p:spPr>
      </p:pic>
      <p:pic>
        <p:nvPicPr>
          <p:cNvPr id="5" name="Picture 4" descr="c_panama_canal_ship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6" y="3020957"/>
            <a:ext cx="5534141" cy="36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0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</a:t>
            </a:r>
            <a:endParaRPr lang="en-US" dirty="0"/>
          </a:p>
        </p:txBody>
      </p:sp>
      <p:pic>
        <p:nvPicPr>
          <p:cNvPr id="4" name="Content Placeholder 3" descr="Unknown-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8" b="7458"/>
          <a:stretch>
            <a:fillRect/>
          </a:stretch>
        </p:blipFill>
        <p:spPr>
          <a:xfrm>
            <a:off x="549275" y="1600202"/>
            <a:ext cx="3237011" cy="1748216"/>
          </a:xfrm>
        </p:spPr>
      </p:pic>
      <p:sp>
        <p:nvSpPr>
          <p:cNvPr id="5" name="TextBox 4"/>
          <p:cNvSpPr txBox="1"/>
          <p:nvPr/>
        </p:nvSpPr>
        <p:spPr>
          <a:xfrm>
            <a:off x="4232887" y="1826819"/>
            <a:ext cx="2501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Canal Tours</a:t>
            </a:r>
            <a:endParaRPr lang="en-US" sz="2400" dirty="0"/>
          </a:p>
        </p:txBody>
      </p:sp>
      <p:pic>
        <p:nvPicPr>
          <p:cNvPr id="6" name="Picture 5" descr="panama-vie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10" y="2751859"/>
            <a:ext cx="3030626" cy="2020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9091" y="3826461"/>
            <a:ext cx="27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Panama Viejo</a:t>
            </a:r>
            <a:endParaRPr lang="en-US" sz="2400" dirty="0"/>
          </a:p>
        </p:txBody>
      </p:sp>
      <p:pic>
        <p:nvPicPr>
          <p:cNvPr id="8" name="Picture 7" descr="09.10_news_Coffee-Plantation-in-Boquete-Pana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56" y="4860973"/>
            <a:ext cx="2678778" cy="1699611"/>
          </a:xfrm>
          <a:prstGeom prst="rect">
            <a:avLst/>
          </a:prstGeom>
        </p:spPr>
      </p:pic>
      <p:pic>
        <p:nvPicPr>
          <p:cNvPr id="9" name="Picture 8" descr="San_Blas_Panama_Lost_paradise_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3" y="4445900"/>
            <a:ext cx="3175404" cy="21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9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4" name="Content Placeholder 3" descr="9fc311dc894e22c6e59199e1bf5721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>
            <a:fillRect/>
          </a:stretch>
        </p:blipFill>
        <p:spPr>
          <a:xfrm>
            <a:off x="549275" y="1600201"/>
            <a:ext cx="3343907" cy="1805947"/>
          </a:xfrm>
        </p:spPr>
      </p:pic>
      <p:pic>
        <p:nvPicPr>
          <p:cNvPr id="5" name="Picture 4" descr="Unknown-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33" y="1444532"/>
            <a:ext cx="3810000" cy="2133600"/>
          </a:xfrm>
          <a:prstGeom prst="rect">
            <a:avLst/>
          </a:prstGeom>
        </p:spPr>
      </p:pic>
      <p:pic>
        <p:nvPicPr>
          <p:cNvPr id="6" name="Picture 5" descr="sancocho-de-gallina0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0" y="3827986"/>
            <a:ext cx="2348445" cy="2711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904" y="3827986"/>
            <a:ext cx="1673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Tortillas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13125" y="3980386"/>
            <a:ext cx="237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Fish and Rice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59202" y="5596863"/>
            <a:ext cx="1673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Sancocho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084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56" y="1635720"/>
            <a:ext cx="6530857" cy="34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panam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7" y="1901778"/>
            <a:ext cx="7293525" cy="35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Climate/Terrain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Panama is a small country located on an isthmus (narrow piece of land connecting two larger pieces) in Central America</a:t>
            </a:r>
          </a:p>
          <a:p>
            <a:r>
              <a:rPr lang="en-US" sz="2800" dirty="0" smtClean="0"/>
              <a:t>Panama has a tropical climate</a:t>
            </a:r>
          </a:p>
          <a:p>
            <a:pPr lvl="1"/>
            <a:r>
              <a:rPr lang="en-US" sz="2400" dirty="0"/>
              <a:t>Temperature ranges between 75ºF-89ºF year round</a:t>
            </a:r>
          </a:p>
          <a:p>
            <a:r>
              <a:rPr lang="en-US" sz="2800" dirty="0" smtClean="0"/>
              <a:t>Away from the coast, the interior is steep and rugged</a:t>
            </a:r>
          </a:p>
          <a:p>
            <a:r>
              <a:rPr lang="en-US" sz="2800" dirty="0" smtClean="0"/>
              <a:t>40% of Panama is covered in tropical rainforest</a:t>
            </a:r>
          </a:p>
          <a:p>
            <a:pPr lvl="1"/>
            <a:endParaRPr lang="en-US" dirty="0"/>
          </a:p>
          <a:p>
            <a:pPr marL="3492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647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7" y="461851"/>
            <a:ext cx="3263900" cy="2489200"/>
          </a:xfrm>
          <a:prstGeom prst="rect">
            <a:avLst/>
          </a:prstGeom>
        </p:spPr>
      </p:pic>
      <p:pic>
        <p:nvPicPr>
          <p:cNvPr id="3" name="Picture 2" descr="Unknown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23" y="4065519"/>
            <a:ext cx="3581400" cy="2260600"/>
          </a:xfrm>
          <a:prstGeom prst="rect">
            <a:avLst/>
          </a:prstGeom>
        </p:spPr>
      </p:pic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23" y="890685"/>
            <a:ext cx="3479800" cy="2336800"/>
          </a:xfrm>
          <a:prstGeom prst="rect">
            <a:avLst/>
          </a:prstGeom>
        </p:spPr>
      </p:pic>
      <p:pic>
        <p:nvPicPr>
          <p:cNvPr id="5" name="Picture 4" descr="Unknown-3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3623300"/>
            <a:ext cx="3467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54707"/>
            <a:ext cx="6571727" cy="3380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602" y="3845378"/>
            <a:ext cx="6006297" cy="30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8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Government/Economy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Capital: Panama City</a:t>
            </a:r>
          </a:p>
          <a:p>
            <a:r>
              <a:rPr lang="en-US" dirty="0" smtClean="0"/>
              <a:t>Government: Constitutional Democracy</a:t>
            </a:r>
          </a:p>
          <a:p>
            <a:r>
              <a:rPr lang="en-US" dirty="0" smtClean="0"/>
              <a:t>Head of Government: President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</a:t>
            </a:r>
            <a:r>
              <a:rPr lang="en-US" smtClean="0"/>
              <a:t>command: Vice </a:t>
            </a:r>
            <a:r>
              <a:rPr lang="en-US" dirty="0" smtClean="0"/>
              <a:t>President</a:t>
            </a:r>
          </a:p>
          <a:p>
            <a:r>
              <a:rPr lang="en-US" dirty="0" smtClean="0"/>
              <a:t>Economy based on Services and Tourism</a:t>
            </a:r>
          </a:p>
          <a:p>
            <a:r>
              <a:rPr lang="en-US" dirty="0" smtClean="0"/>
              <a:t>Currency: The US dollar/ The Panama Balboa</a:t>
            </a:r>
          </a:p>
          <a:p>
            <a:pPr lvl="1"/>
            <a:r>
              <a:rPr lang="en-US" dirty="0" smtClean="0"/>
              <a:t>$1 US=1 Balboa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427" y="1600200"/>
            <a:ext cx="2562225" cy="2481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666" y="5228096"/>
            <a:ext cx="2713986" cy="1629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68" y="5608948"/>
            <a:ext cx="4574227" cy="124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Population: 3.8+ million</a:t>
            </a:r>
          </a:p>
          <a:p>
            <a:r>
              <a:rPr lang="en-US" dirty="0" smtClean="0"/>
              <a:t>Religion: Roman Catholic</a:t>
            </a:r>
          </a:p>
          <a:p>
            <a:r>
              <a:rPr lang="en-US" dirty="0" smtClean="0"/>
              <a:t>Literacy Rate: 94.1%</a:t>
            </a:r>
          </a:p>
          <a:p>
            <a:r>
              <a:rPr lang="en-US" dirty="0" smtClean="0"/>
              <a:t>Life Expectancy: 74.4 (M), 80.5 (F)</a:t>
            </a:r>
          </a:p>
          <a:p>
            <a:r>
              <a:rPr lang="en-US" dirty="0" smtClean="0"/>
              <a:t>Language: Spanish</a:t>
            </a:r>
          </a:p>
          <a:p>
            <a:r>
              <a:rPr lang="en-US" dirty="0" smtClean="0"/>
              <a:t>Sports: Soccer and Baseball</a:t>
            </a:r>
          </a:p>
          <a:p>
            <a:r>
              <a:rPr lang="en-US" dirty="0" smtClean="0"/>
              <a:t>Cultural: Influence of African,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Native Panamanian, &amp; European</a:t>
            </a:r>
            <a:endParaRPr lang="en-US" dirty="0"/>
          </a:p>
        </p:txBody>
      </p:sp>
      <p:pic>
        <p:nvPicPr>
          <p:cNvPr id="4" name="Picture 3" descr="PanamaD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56" y="3954276"/>
            <a:ext cx="3753443" cy="1989325"/>
          </a:xfrm>
          <a:prstGeom prst="rect">
            <a:avLst/>
          </a:prstGeom>
        </p:spPr>
      </p:pic>
      <p:pic>
        <p:nvPicPr>
          <p:cNvPr id="5" name="Picture 4" descr="Iglesia_San_Pedro,_Pana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00" y="1600201"/>
            <a:ext cx="2960333" cy="22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8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1513, Spanish explorer Vasco </a:t>
            </a:r>
            <a:r>
              <a:rPr lang="en-US" dirty="0" err="1" smtClean="0"/>
              <a:t>Nuñez</a:t>
            </a:r>
            <a:r>
              <a:rPr lang="en-US" dirty="0" smtClean="0"/>
              <a:t> de Balboa saw the Pacific Ocean, realized it was an Isthmus</a:t>
            </a:r>
          </a:p>
          <a:p>
            <a:pPr lvl="1"/>
            <a:r>
              <a:rPr lang="en-US" dirty="0"/>
              <a:t>Became a center for Spanish </a:t>
            </a:r>
            <a:r>
              <a:rPr lang="en-US" dirty="0" smtClean="0"/>
              <a:t>trade</a:t>
            </a:r>
          </a:p>
          <a:p>
            <a:r>
              <a:rPr lang="en-US" dirty="0" err="1" smtClean="0"/>
              <a:t>Cimarrons</a:t>
            </a:r>
            <a:r>
              <a:rPr lang="en-US" dirty="0" smtClean="0"/>
              <a:t> were African Slaves who fled there from Spanish gold mines</a:t>
            </a:r>
          </a:p>
          <a:p>
            <a:r>
              <a:rPr lang="en-US" dirty="0" smtClean="0"/>
              <a:t>1821, Columbia became independent from Spain and Panama was a part of Columbia</a:t>
            </a:r>
          </a:p>
          <a:p>
            <a:r>
              <a:rPr lang="en-US" dirty="0" smtClean="0"/>
              <a:t>First the French and then the US build the Panama Canal (1903-1914)</a:t>
            </a:r>
          </a:p>
          <a:p>
            <a:pPr lvl="1"/>
            <a:r>
              <a:rPr lang="en-US" dirty="0" smtClean="0"/>
              <a:t>US helps Panama become independent in 1903</a:t>
            </a:r>
          </a:p>
        </p:txBody>
      </p:sp>
    </p:spTree>
    <p:extLst>
      <p:ext uri="{BB962C8B-B14F-4D97-AF65-F5344CB8AC3E}">
        <p14:creationId xmlns:p14="http://schemas.microsoft.com/office/powerpoint/2010/main" val="1198484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96</TotalTime>
  <Words>260</Words>
  <Application>Microsoft Office PowerPoint</Application>
  <PresentationFormat>On-screen Show (4:3)</PresentationFormat>
  <Paragraphs>43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News Gothic MT</vt:lpstr>
      <vt:lpstr>Wingdings 2</vt:lpstr>
      <vt:lpstr>Breeze</vt:lpstr>
      <vt:lpstr>PANAMA</vt:lpstr>
      <vt:lpstr>PowerPoint Presentation</vt:lpstr>
      <vt:lpstr>PowerPoint Presentation</vt:lpstr>
      <vt:lpstr>Climate/Terrain </vt:lpstr>
      <vt:lpstr>PowerPoint Presentation</vt:lpstr>
      <vt:lpstr>PowerPoint Presentation</vt:lpstr>
      <vt:lpstr>Government/Economy</vt:lpstr>
      <vt:lpstr>Demography</vt:lpstr>
      <vt:lpstr>Brief History</vt:lpstr>
      <vt:lpstr>PowerPoint Presentation</vt:lpstr>
      <vt:lpstr>Tourism</vt:lpstr>
      <vt:lpstr>Food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PANAMA</dc:title>
  <dc:creator>Tamra Little-Rawson</dc:creator>
  <cp:lastModifiedBy>Christina Schwarz</cp:lastModifiedBy>
  <cp:revision>11</cp:revision>
  <dcterms:created xsi:type="dcterms:W3CDTF">2016-02-22T12:23:13Z</dcterms:created>
  <dcterms:modified xsi:type="dcterms:W3CDTF">2016-07-30T03:11:42Z</dcterms:modified>
</cp:coreProperties>
</file>