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344ECC-E99F-40D6-B591-A169F3D5555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933A-5C9F-4786-A4AA-06CD03AEBC08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952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4ECC-E99F-40D6-B591-A169F3D5555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933A-5C9F-4786-A4AA-06CD03AE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4ECC-E99F-40D6-B591-A169F3D5555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933A-5C9F-4786-A4AA-06CD03AEBC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6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4ECC-E99F-40D6-B591-A169F3D5555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933A-5C9F-4786-A4AA-06CD03AE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4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4ECC-E99F-40D6-B591-A169F3D5555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933A-5C9F-4786-A4AA-06CD03AEBC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699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4ECC-E99F-40D6-B591-A169F3D5555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933A-5C9F-4786-A4AA-06CD03AE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4ECC-E99F-40D6-B591-A169F3D5555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933A-5C9F-4786-A4AA-06CD03AE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8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4ECC-E99F-40D6-B591-A169F3D5555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933A-5C9F-4786-A4AA-06CD03AE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4ECC-E99F-40D6-B591-A169F3D5555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933A-5C9F-4786-A4AA-06CD03AE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6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4ECC-E99F-40D6-B591-A169F3D5555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933A-5C9F-4786-A4AA-06CD03AE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1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4ECC-E99F-40D6-B591-A169F3D5555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933A-5C9F-4786-A4AA-06CD03AEBC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8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344ECC-E99F-40D6-B591-A169F3D5555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B0933A-5C9F-4786-A4AA-06CD03AEBC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007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AD85-1547-4B85-9952-1129DF250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0046" y="1443938"/>
            <a:ext cx="12712046" cy="146304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/>
              <a:t>Modified </a:t>
            </a:r>
            <a:br>
              <a:rPr lang="en-US" sz="11500" b="1" dirty="0"/>
            </a:br>
            <a:r>
              <a:rPr lang="en-US" sz="11500" b="1" dirty="0"/>
              <a:t>Maslow’s </a:t>
            </a:r>
            <a:br>
              <a:rPr lang="en-US" sz="11500" b="1" dirty="0"/>
            </a:br>
            <a:r>
              <a:rPr lang="en-US" sz="11500" b="1" dirty="0"/>
              <a:t>Triangle </a:t>
            </a:r>
          </a:p>
        </p:txBody>
      </p:sp>
    </p:spTree>
    <p:extLst>
      <p:ext uri="{BB962C8B-B14F-4D97-AF65-F5344CB8AC3E}">
        <p14:creationId xmlns:p14="http://schemas.microsoft.com/office/powerpoint/2010/main" val="167222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3508-B913-4DBF-81C2-D898EAB3D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41409"/>
            <a:ext cx="12019175" cy="101855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0000"/>
                    <a:lumOff val="10000"/>
                  </a:schemeClr>
                </a:solidFill>
                <a:latin typeface="Berlin Sans FB" panose="020E0602020502020306" pitchFamily="34" charset="0"/>
              </a:rPr>
              <a:t>Some Elements of a Balanced Lifestyle: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A8C10-CA35-422F-8995-5E383DE19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23" y="1068780"/>
            <a:ext cx="11378152" cy="5492276"/>
          </a:xfrm>
        </p:spPr>
        <p:txBody>
          <a:bodyPr>
            <a:norm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/>
              <a:t>1.Physical Health	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/>
              <a:t>2. Work	relationship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/>
              <a:t>3. Family/relationships	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/>
              <a:t>4. Leisure and recreation	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/>
              <a:t>5. Spiritual Life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/>
              <a:t>*Note: we will need to divide Maslow’s Triangle in half to make a balanced life.</a:t>
            </a:r>
          </a:p>
        </p:txBody>
      </p:sp>
    </p:spTree>
    <p:extLst>
      <p:ext uri="{BB962C8B-B14F-4D97-AF65-F5344CB8AC3E}">
        <p14:creationId xmlns:p14="http://schemas.microsoft.com/office/powerpoint/2010/main" val="27890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7A94-7CAB-4B75-A4EE-98CF51E4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Berlin Sans FB" panose="020E0602020502020306" pitchFamily="34" charset="0"/>
              </a:rPr>
              <a:t> Maslow’s Triangle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01B43-389B-4DA6-A138-F060A89F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42" y="1929839"/>
            <a:ext cx="8382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C225F9-5B9B-442B-A3DA-A7D16D379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1" t="16909" r="32655" b="10515"/>
          <a:stretch/>
        </p:blipFill>
        <p:spPr>
          <a:xfrm rot="5400000">
            <a:off x="2875175" y="-2243578"/>
            <a:ext cx="6400801" cy="1143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9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924C-842A-47C6-B89A-0262233A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External vs Internal Lives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4801-C16E-47FB-989E-E2214E114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94" y="1762812"/>
            <a:ext cx="5288813" cy="4546548"/>
          </a:xfrm>
        </p:spPr>
        <p:txBody>
          <a:bodyPr>
            <a:normAutofit/>
          </a:bodyPr>
          <a:lstStyle/>
          <a:p>
            <a:r>
              <a:rPr lang="en-US" sz="3600" dirty="0"/>
              <a:t>External Lives</a:t>
            </a:r>
          </a:p>
          <a:p>
            <a:r>
              <a:rPr lang="en-US" sz="3600" dirty="0"/>
              <a:t>1. Career</a:t>
            </a:r>
          </a:p>
          <a:p>
            <a:r>
              <a:rPr lang="en-US" sz="3600" dirty="0"/>
              <a:t>2. Possessions</a:t>
            </a:r>
          </a:p>
          <a:p>
            <a:r>
              <a:rPr lang="en-US" sz="3600" dirty="0"/>
              <a:t>3. Education</a:t>
            </a:r>
          </a:p>
          <a:p>
            <a:r>
              <a:rPr lang="en-US" sz="3600" dirty="0"/>
              <a:t>4. Roles we play </a:t>
            </a:r>
          </a:p>
          <a:p>
            <a:r>
              <a:rPr lang="en-US" sz="3600" dirty="0"/>
              <a:t>5. The way others see you </a:t>
            </a:r>
          </a:p>
          <a:p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75512-074E-4EE5-829F-8C73EE98F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19" y="1762812"/>
            <a:ext cx="5605649" cy="4546548"/>
          </a:xfrm>
        </p:spPr>
        <p:txBody>
          <a:bodyPr>
            <a:normAutofit/>
          </a:bodyPr>
          <a:lstStyle/>
          <a:p>
            <a:r>
              <a:rPr lang="en-US" sz="4000" dirty="0"/>
              <a:t>Internal Lives </a:t>
            </a:r>
          </a:p>
          <a:p>
            <a:r>
              <a:rPr lang="en-US" sz="4000" dirty="0"/>
              <a:t>1. Physical well-being</a:t>
            </a:r>
          </a:p>
          <a:p>
            <a:r>
              <a:rPr lang="en-US" sz="4000" dirty="0"/>
              <a:t>2. Spiritual well-being </a:t>
            </a:r>
          </a:p>
          <a:p>
            <a:r>
              <a:rPr lang="en-US" sz="4000" dirty="0"/>
              <a:t>3. Values</a:t>
            </a:r>
          </a:p>
          <a:p>
            <a:r>
              <a:rPr lang="en-US" sz="4000" dirty="0"/>
              <a:t>4. Personal Relationships </a:t>
            </a:r>
          </a:p>
          <a:p>
            <a:r>
              <a:rPr lang="en-US" sz="4000" dirty="0"/>
              <a:t>5. Health </a:t>
            </a:r>
          </a:p>
        </p:txBody>
      </p:sp>
    </p:spTree>
    <p:extLst>
      <p:ext uri="{BB962C8B-B14F-4D97-AF65-F5344CB8AC3E}">
        <p14:creationId xmlns:p14="http://schemas.microsoft.com/office/powerpoint/2010/main" val="512378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</TotalTime>
  <Words>62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Berlin Sans FB</vt:lpstr>
      <vt:lpstr>Tw Cen MT</vt:lpstr>
      <vt:lpstr>Tw Cen MT Condensed</vt:lpstr>
      <vt:lpstr>Wingdings 3</vt:lpstr>
      <vt:lpstr>Integral</vt:lpstr>
      <vt:lpstr>Modified  Maslow’s  Triangle </vt:lpstr>
      <vt:lpstr>Some Elements of a Balanced Lifestyle:</vt:lpstr>
      <vt:lpstr> Maslow’s Triangle </vt:lpstr>
      <vt:lpstr>PowerPoint Presentation</vt:lpstr>
      <vt:lpstr>External vs Internal Lives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 Balanced Lifestyle:</dc:title>
  <dc:creator>Scott Torosian</dc:creator>
  <cp:lastModifiedBy>Christina Schwarz</cp:lastModifiedBy>
  <cp:revision>9</cp:revision>
  <dcterms:created xsi:type="dcterms:W3CDTF">2017-09-26T18:29:50Z</dcterms:created>
  <dcterms:modified xsi:type="dcterms:W3CDTF">2017-09-27T14:58:59Z</dcterms:modified>
</cp:coreProperties>
</file>