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60" r:id="rId4"/>
    <p:sldId id="270" r:id="rId5"/>
    <p:sldId id="261" r:id="rId6"/>
    <p:sldId id="271" r:id="rId7"/>
    <p:sldId id="263" r:id="rId8"/>
    <p:sldId id="268" r:id="rId9"/>
    <p:sldId id="262" r:id="rId10"/>
    <p:sldId id="272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60"/>
  </p:normalViewPr>
  <p:slideViewPr>
    <p:cSldViewPr>
      <p:cViewPr varScale="1">
        <p:scale>
          <a:sx n="63" d="100"/>
          <a:sy n="63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1D356-9CCC-4487-8242-D8B5A0E8B24D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1E56-87D3-40EF-B7C5-A35BCFB1D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56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Washington D.C. 38 stainless</a:t>
            </a:r>
            <a:r>
              <a:rPr lang="en-US" baseline="0" dirty="0" smtClean="0"/>
              <a:t> steel 7ft statues. 38 soldiers represent 38</a:t>
            </a:r>
            <a:r>
              <a:rPr lang="en-US" baseline="30000" dirty="0" smtClean="0"/>
              <a:t>th</a:t>
            </a:r>
            <a:r>
              <a:rPr lang="en-US" baseline="0" dirty="0" smtClean="0"/>
              <a:t> parallel.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C1E56-87D3-40EF-B7C5-A35BCFB1D1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32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69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30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971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1658-4AB0-4E00-B21B-BB7E5E7024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2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5CAE-BECB-418F-93CE-51BAF6BD9D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9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51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04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22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6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75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4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89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40A5-BF49-4321-843E-063D362D12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677F-9EAF-40A8-83F8-CC06C399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17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The Cold War Intensifies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Aka The </a:t>
            </a:r>
            <a:r>
              <a:rPr lang="en-US" dirty="0" smtClean="0">
                <a:latin typeface="Copperplate Gothic Bold" pitchFamily="34" charset="0"/>
              </a:rPr>
              <a:t>Korean </a:t>
            </a:r>
            <a:r>
              <a:rPr lang="en-US" dirty="0" smtClean="0">
                <a:latin typeface="Copperplate Gothic Bold" pitchFamily="34" charset="0"/>
              </a:rPr>
              <a:t>War</a:t>
            </a:r>
          </a:p>
          <a:p>
            <a:endParaRPr lang="en-US" dirty="0" smtClean="0">
              <a:latin typeface="Copperplate Gothic Bold" pitchFamily="34" charset="0"/>
            </a:endParaRPr>
          </a:p>
          <a:p>
            <a:r>
              <a:rPr lang="en-US" smtClean="0">
                <a:latin typeface="Copperplate Gothic Bold" pitchFamily="34" charset="0"/>
              </a:rPr>
              <a:t>Unit 8 </a:t>
            </a:r>
            <a:endParaRPr lang="en-US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8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wight d eisenh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4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Outcome cont.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North Korea: </a:t>
            </a:r>
            <a:r>
              <a:rPr lang="en-US" u="sng" dirty="0" smtClean="0">
                <a:latin typeface="Georgia" pitchFamily="18" charset="0"/>
              </a:rPr>
              <a:t>Communist dictator</a:t>
            </a:r>
            <a:r>
              <a:rPr lang="en-US" dirty="0" smtClean="0">
                <a:latin typeface="Georgia" pitchFamily="18" charset="0"/>
              </a:rPr>
              <a:t> Kim Il Sung.</a:t>
            </a:r>
          </a:p>
          <a:p>
            <a:pPr lvl="1"/>
            <a:r>
              <a:rPr lang="en-US" u="sng" dirty="0" smtClean="0">
                <a:latin typeface="Georgia" pitchFamily="18" charset="0"/>
              </a:rPr>
              <a:t>Collective farms</a:t>
            </a:r>
            <a:r>
              <a:rPr lang="en-US" dirty="0" smtClean="0">
                <a:latin typeface="Georgia" pitchFamily="18" charset="0"/>
              </a:rPr>
              <a:t>, military industry.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Develops nuclear weapons under </a:t>
            </a:r>
            <a:r>
              <a:rPr lang="en-US" u="sng" dirty="0" smtClean="0">
                <a:latin typeface="Georgia" pitchFamily="18" charset="0"/>
              </a:rPr>
              <a:t>Kim Jong Il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Serious </a:t>
            </a:r>
            <a:r>
              <a:rPr lang="en-US" u="sng" dirty="0" smtClean="0">
                <a:latin typeface="Georgia" pitchFamily="18" charset="0"/>
              </a:rPr>
              <a:t>economic problems</a:t>
            </a:r>
            <a:endParaRPr lang="en-US" u="sng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South Korea: adopted </a:t>
            </a:r>
            <a:r>
              <a:rPr lang="en-US" u="sng" dirty="0" smtClean="0">
                <a:latin typeface="Georgia" pitchFamily="18" charset="0"/>
              </a:rPr>
              <a:t>democracy</a:t>
            </a:r>
            <a:r>
              <a:rPr lang="en-US" dirty="0" smtClean="0">
                <a:latin typeface="Georgia" pitchFamily="18" charset="0"/>
              </a:rPr>
              <a:t> in 1987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Concentrated on </a:t>
            </a:r>
            <a:r>
              <a:rPr lang="en-US" u="sng" dirty="0" smtClean="0">
                <a:latin typeface="Georgia" pitchFamily="18" charset="0"/>
              </a:rPr>
              <a:t>industry and trade</a:t>
            </a:r>
            <a:r>
              <a:rPr lang="en-US" dirty="0" smtClean="0">
                <a:latin typeface="Georgia" pitchFamily="18" charset="0"/>
              </a:rPr>
              <a:t> with help from U.S.</a:t>
            </a:r>
          </a:p>
          <a:p>
            <a:pPr lvl="1"/>
            <a:r>
              <a:rPr lang="en-US" u="sng" dirty="0" smtClean="0">
                <a:latin typeface="Georgia" pitchFamily="18" charset="0"/>
              </a:rPr>
              <a:t>United States troops</a:t>
            </a:r>
            <a:r>
              <a:rPr lang="en-US" dirty="0" smtClean="0">
                <a:latin typeface="Georgia" pitchFamily="18" charset="0"/>
              </a:rPr>
              <a:t> still in South Korea today.</a:t>
            </a:r>
          </a:p>
        </p:txBody>
      </p:sp>
    </p:spTree>
    <p:extLst>
      <p:ext uri="{BB962C8B-B14F-4D97-AF65-F5344CB8AC3E}">
        <p14:creationId xmlns:p14="http://schemas.microsoft.com/office/powerpoint/2010/main" xmlns="" val="40430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>
              <a:latin typeface="Georg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263" y="381000"/>
            <a:ext cx="7620000" cy="571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66" y="533400"/>
            <a:ext cx="7810500" cy="5857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7964466" cy="5973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200" y="710200"/>
            <a:ext cx="9460267" cy="5314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820" y="328025"/>
            <a:ext cx="8736886" cy="58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7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QGwuuDmZW7JmVOiK3e859_gA1Zg_MeLeRnouebbR0SvJelpX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5626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78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The Korean War (1950-1953)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800" u="sng" dirty="0" smtClean="0">
                <a:latin typeface="Georgia" pitchFamily="18" charset="0"/>
              </a:rPr>
              <a:t>Hot-spot</a:t>
            </a:r>
            <a:r>
              <a:rPr lang="en-US" sz="2800" dirty="0" smtClean="0">
                <a:latin typeface="Georgia" pitchFamily="18" charset="0"/>
              </a:rPr>
              <a:t> of the Cold War</a:t>
            </a:r>
          </a:p>
          <a:p>
            <a:pPr eaLnBrk="1" hangingPunct="1"/>
            <a:r>
              <a:rPr lang="en-US" sz="2800" u="sng" dirty="0" smtClean="0">
                <a:latin typeface="Georgia" pitchFamily="18" charset="0"/>
              </a:rPr>
              <a:t>Japan annexed</a:t>
            </a:r>
            <a:r>
              <a:rPr lang="en-US" sz="2800" dirty="0" smtClean="0">
                <a:latin typeface="Georgia" pitchFamily="18" charset="0"/>
              </a:rPr>
              <a:t> Korea in 1910 and ruled there until </a:t>
            </a:r>
            <a:r>
              <a:rPr lang="en-US" sz="2800" u="sng" dirty="0" smtClean="0">
                <a:latin typeface="Georgia" pitchFamily="18" charset="0"/>
              </a:rPr>
              <a:t>1945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After WWII: </a:t>
            </a:r>
          </a:p>
          <a:p>
            <a:pPr lvl="1" eaLnBrk="1" hangingPunct="1"/>
            <a:r>
              <a:rPr lang="en-US" sz="2400" u="sng" dirty="0" smtClean="0">
                <a:latin typeface="Georgia" pitchFamily="18" charset="0"/>
              </a:rPr>
              <a:t>Soviets</a:t>
            </a:r>
            <a:r>
              <a:rPr lang="en-US" sz="2400" dirty="0" smtClean="0">
                <a:latin typeface="Georgia" pitchFamily="18" charset="0"/>
              </a:rPr>
              <a:t> controlled the northern section 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U.S. controlled the </a:t>
            </a:r>
            <a:r>
              <a:rPr lang="en-US" sz="2400" u="sng" dirty="0" smtClean="0">
                <a:latin typeface="Georgia" pitchFamily="18" charset="0"/>
              </a:rPr>
              <a:t>south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Divided at the </a:t>
            </a:r>
            <a:r>
              <a:rPr lang="en-US" sz="2400" u="sng" dirty="0" smtClean="0">
                <a:latin typeface="Georgia" pitchFamily="18" charset="0"/>
              </a:rPr>
              <a:t>38</a:t>
            </a:r>
            <a:r>
              <a:rPr lang="en-US" sz="2400" u="sng" baseline="30000" dirty="0" smtClean="0">
                <a:latin typeface="Georgia" pitchFamily="18" charset="0"/>
              </a:rPr>
              <a:t>th</a:t>
            </a:r>
            <a:r>
              <a:rPr lang="en-US" sz="2400" u="sng" dirty="0" smtClean="0">
                <a:latin typeface="Georgia" pitchFamily="18" charset="0"/>
              </a:rPr>
              <a:t> parallel </a:t>
            </a:r>
          </a:p>
        </p:txBody>
      </p:sp>
      <p:pic>
        <p:nvPicPr>
          <p:cNvPr id="19460" name="Picture 4" descr="360_korea_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52600"/>
            <a:ext cx="4038600" cy="4038600"/>
          </a:xfrm>
          <a:noFill/>
        </p:spPr>
      </p:pic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3810000" y="3810000"/>
            <a:ext cx="1981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Georgia" pitchFamily="18" charset="0"/>
              </a:rPr>
              <a:t>Korean War continued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dirty="0" smtClean="0">
                <a:latin typeface="Georgia" pitchFamily="18" charset="0"/>
              </a:rPr>
              <a:t>June 25</a:t>
            </a:r>
            <a:r>
              <a:rPr lang="en-US" u="sng" baseline="30000" dirty="0" smtClean="0">
                <a:latin typeface="Georgia" pitchFamily="18" charset="0"/>
              </a:rPr>
              <a:t>th</a:t>
            </a:r>
            <a:r>
              <a:rPr lang="en-US" u="sng" dirty="0" smtClean="0">
                <a:latin typeface="Georgia" pitchFamily="18" charset="0"/>
              </a:rPr>
              <a:t>, 1950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latin typeface="Georgia" pitchFamily="18" charset="0"/>
              </a:rPr>
              <a:t>North Koreans</a:t>
            </a:r>
            <a:r>
              <a:rPr lang="en-US" dirty="0" smtClean="0">
                <a:latin typeface="Georgia" pitchFamily="18" charset="0"/>
              </a:rPr>
              <a:t> invade South Korea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Truman followed his policy of </a:t>
            </a:r>
            <a:r>
              <a:rPr lang="en-US" u="sng" dirty="0" smtClean="0">
                <a:latin typeface="Georgia" pitchFamily="18" charset="0"/>
              </a:rPr>
              <a:t>containment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called upon the UN to </a:t>
            </a:r>
            <a:r>
              <a:rPr lang="en-US" u="sng" dirty="0" smtClean="0">
                <a:latin typeface="Georgia" pitchFamily="18" charset="0"/>
              </a:rPr>
              <a:t>send military aid</a:t>
            </a:r>
            <a:r>
              <a:rPr lang="en-US" dirty="0" smtClean="0">
                <a:latin typeface="Georgia" pitchFamily="18" charset="0"/>
              </a:rPr>
              <a:t> (U.S. sent troops)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15 nation army</a:t>
            </a:r>
            <a:r>
              <a:rPr lang="en-US" dirty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under the command of </a:t>
            </a:r>
            <a:r>
              <a:rPr lang="en-US" u="sng" dirty="0" smtClean="0">
                <a:latin typeface="Georgia" pitchFamily="18" charset="0"/>
              </a:rPr>
              <a:t>General MacArthur</a:t>
            </a:r>
          </a:p>
        </p:txBody>
      </p:sp>
    </p:spTree>
    <p:extLst>
      <p:ext uri="{BB962C8B-B14F-4D97-AF65-F5344CB8AC3E}">
        <p14:creationId xmlns:p14="http://schemas.microsoft.com/office/powerpoint/2010/main" xmlns="" val="25338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DouglasMacArthurPresidentTru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"/>
            <a:ext cx="4672013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carthur and his corncob p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" y="2438401"/>
            <a:ext cx="4178836" cy="42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63" y="32192"/>
            <a:ext cx="4178836" cy="2264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5608" y="5085483"/>
            <a:ext cx="4570270" cy="16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6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Korean Tug-of-War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 pitchFamily="18" charset="0"/>
              </a:rPr>
              <a:t>By September the North Koreans had pushed to the </a:t>
            </a:r>
            <a:r>
              <a:rPr lang="en-US" u="sng" dirty="0" smtClean="0">
                <a:latin typeface="Georgia" pitchFamily="18" charset="0"/>
              </a:rPr>
              <a:t>southern-most tip of Korea</a:t>
            </a:r>
          </a:p>
          <a:p>
            <a:r>
              <a:rPr lang="en-US" u="sng" dirty="0" smtClean="0">
                <a:latin typeface="Georgia" pitchFamily="18" charset="0"/>
              </a:rPr>
              <a:t>MacArthur counterattacked</a:t>
            </a:r>
            <a:r>
              <a:rPr lang="en-US" dirty="0" smtClean="0">
                <a:latin typeface="Georgia" pitchFamily="18" charset="0"/>
              </a:rPr>
              <a:t> by attacking North Korea in two locations (Sept-Oct)</a:t>
            </a:r>
          </a:p>
          <a:p>
            <a:r>
              <a:rPr lang="en-US" dirty="0" smtClean="0">
                <a:latin typeface="Georgia" pitchFamily="18" charset="0"/>
              </a:rPr>
              <a:t>UN army pushed North Koreans close to </a:t>
            </a:r>
            <a:r>
              <a:rPr lang="en-US" u="sng" dirty="0" smtClean="0">
                <a:latin typeface="Georgia" pitchFamily="18" charset="0"/>
              </a:rPr>
              <a:t>China’s border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r>
              <a:rPr lang="en-US" dirty="0" smtClean="0">
                <a:latin typeface="Georgia" pitchFamily="18" charset="0"/>
              </a:rPr>
              <a:t>Chinese felt </a:t>
            </a:r>
            <a:r>
              <a:rPr lang="en-US" u="sng" dirty="0" smtClean="0">
                <a:latin typeface="Georgia" pitchFamily="18" charset="0"/>
              </a:rPr>
              <a:t>threatened &amp; joined</a:t>
            </a:r>
            <a:r>
              <a:rPr lang="en-US" dirty="0" smtClean="0">
                <a:latin typeface="Georgia" pitchFamily="18" charset="0"/>
              </a:rPr>
              <a:t> North Korean forces.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China wanted North Korea as a “</a:t>
            </a:r>
            <a:r>
              <a:rPr lang="en-US" u="sng" dirty="0" smtClean="0">
                <a:latin typeface="Georgia" pitchFamily="18" charset="0"/>
              </a:rPr>
              <a:t>buffer</a:t>
            </a:r>
            <a:r>
              <a:rPr lang="en-US" dirty="0" smtClean="0">
                <a:latin typeface="Georgia" pitchFamily="18" charset="0"/>
              </a:rPr>
              <a:t>” against South Korea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China &amp; N. Korea pushed southward and </a:t>
            </a:r>
            <a:r>
              <a:rPr lang="en-US" u="sng" dirty="0" smtClean="0">
                <a:latin typeface="Georgia" pitchFamily="18" charset="0"/>
              </a:rPr>
              <a:t>captured Seoul</a:t>
            </a:r>
            <a:r>
              <a:rPr lang="en-US" dirty="0" smtClean="0">
                <a:latin typeface="Georgia" pitchFamily="18" charset="0"/>
              </a:rPr>
              <a:t> (S. Korea’s capital)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5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599" y="2895600"/>
            <a:ext cx="4990707" cy="38957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Korean_war_1950-19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3657600" cy="64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599" y="140616"/>
            <a:ext cx="4990708" cy="251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8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The Fighting Continues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General MacArthur wanted a </a:t>
            </a:r>
            <a:r>
              <a:rPr lang="en-US" u="sng" dirty="0" smtClean="0">
                <a:latin typeface="Georgia" pitchFamily="18" charset="0"/>
              </a:rPr>
              <a:t>nuclear strike on China.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Truman said </a:t>
            </a:r>
            <a:r>
              <a:rPr lang="en-US" u="sng" dirty="0" smtClean="0">
                <a:latin typeface="Georgia" pitchFamily="18" charset="0"/>
              </a:rPr>
              <a:t>no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MacArthur </a:t>
            </a:r>
            <a:r>
              <a:rPr lang="en-US" u="sng" dirty="0" smtClean="0">
                <a:latin typeface="Georgia" pitchFamily="18" charset="0"/>
              </a:rPr>
              <a:t>asked congress</a:t>
            </a:r>
            <a:r>
              <a:rPr lang="en-US" dirty="0" smtClean="0">
                <a:latin typeface="Georgia" pitchFamily="18" charset="0"/>
              </a:rPr>
              <a:t> without Truman’s ok.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Truman </a:t>
            </a:r>
            <a:r>
              <a:rPr lang="en-US" u="sng" dirty="0" smtClean="0">
                <a:latin typeface="Georgia" pitchFamily="18" charset="0"/>
              </a:rPr>
              <a:t>fired</a:t>
            </a:r>
            <a:r>
              <a:rPr lang="en-US" dirty="0" smtClean="0">
                <a:latin typeface="Georgia" pitchFamily="18" charset="0"/>
              </a:rPr>
              <a:t> MacArthur</a:t>
            </a:r>
          </a:p>
          <a:p>
            <a:r>
              <a:rPr lang="en-US" dirty="0" smtClean="0">
                <a:latin typeface="Georgia" pitchFamily="18" charset="0"/>
              </a:rPr>
              <a:t>Fighting continues for </a:t>
            </a:r>
            <a:r>
              <a:rPr lang="en-US" u="sng" dirty="0" smtClean="0">
                <a:latin typeface="Georgia" pitchFamily="18" charset="0"/>
              </a:rPr>
              <a:t>2 years</a:t>
            </a:r>
            <a:r>
              <a:rPr lang="en-US" dirty="0" smtClean="0">
                <a:latin typeface="Georgia" pitchFamily="18" charset="0"/>
              </a:rPr>
              <a:t>. </a:t>
            </a:r>
          </a:p>
          <a:p>
            <a:pPr lvl="1"/>
            <a:r>
              <a:rPr lang="en-US" u="sng" dirty="0" smtClean="0">
                <a:latin typeface="Georgia" pitchFamily="18" charset="0"/>
              </a:rPr>
              <a:t>UN</a:t>
            </a:r>
            <a:r>
              <a:rPr lang="en-US" dirty="0" smtClean="0">
                <a:latin typeface="Georgia" pitchFamily="18" charset="0"/>
              </a:rPr>
              <a:t> troops take back </a:t>
            </a:r>
            <a:r>
              <a:rPr lang="en-US" u="sng" dirty="0" smtClean="0">
                <a:latin typeface="Georgia" pitchFamily="18" charset="0"/>
              </a:rPr>
              <a:t>Seoul</a:t>
            </a:r>
            <a:r>
              <a:rPr lang="en-US" dirty="0" smtClean="0">
                <a:latin typeface="Georgia" pitchFamily="18" charset="0"/>
              </a:rPr>
              <a:t> and the rest of S. Korea.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8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onservapedia.com/images/thumb/a/ac/MAC-A1953.JPG/380px-MAC-A1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93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Outcome of the Korean War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Georgia" pitchFamily="18" charset="0"/>
              </a:rPr>
              <a:t>Soviets initiate a cease-fire</a:t>
            </a:r>
            <a:r>
              <a:rPr lang="en-US" dirty="0" smtClean="0">
                <a:latin typeface="Georgia" pitchFamily="18" charset="0"/>
              </a:rPr>
              <a:t> and truce talks began in July 1951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War ends July </a:t>
            </a:r>
            <a:r>
              <a:rPr lang="en-US" u="sng" dirty="0" smtClean="0">
                <a:latin typeface="Georgia" pitchFamily="18" charset="0"/>
              </a:rPr>
              <a:t>1953</a:t>
            </a:r>
          </a:p>
          <a:p>
            <a:r>
              <a:rPr lang="en-US" u="sng" dirty="0" smtClean="0">
                <a:latin typeface="Georgia" pitchFamily="18" charset="0"/>
              </a:rPr>
              <a:t>54,000</a:t>
            </a:r>
            <a:r>
              <a:rPr lang="en-US" dirty="0" smtClean="0">
                <a:latin typeface="Georgia" pitchFamily="18" charset="0"/>
              </a:rPr>
              <a:t> American lives lost</a:t>
            </a:r>
          </a:p>
          <a:p>
            <a:r>
              <a:rPr lang="en-US" u="sng" dirty="0" smtClean="0">
                <a:latin typeface="Georgia" pitchFamily="18" charset="0"/>
              </a:rPr>
              <a:t>$67 billion spent</a:t>
            </a:r>
          </a:p>
          <a:p>
            <a:r>
              <a:rPr lang="en-US" dirty="0" smtClean="0">
                <a:latin typeface="Georgia" pitchFamily="18" charset="0"/>
              </a:rPr>
              <a:t>Korean border </a:t>
            </a:r>
            <a:r>
              <a:rPr lang="en-US" u="sng" dirty="0" smtClean="0">
                <a:latin typeface="Georgia" pitchFamily="18" charset="0"/>
              </a:rPr>
              <a:t>re-established</a:t>
            </a:r>
            <a:r>
              <a:rPr lang="en-US" dirty="0" smtClean="0">
                <a:latin typeface="Georgia" pitchFamily="18" charset="0"/>
              </a:rPr>
              <a:t> at the 38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parallel</a:t>
            </a:r>
          </a:p>
          <a:p>
            <a:r>
              <a:rPr lang="en-US" u="sng" dirty="0" smtClean="0">
                <a:latin typeface="Georgia" pitchFamily="18" charset="0"/>
              </a:rPr>
              <a:t>Democrats</a:t>
            </a:r>
            <a:r>
              <a:rPr lang="en-US" dirty="0" smtClean="0">
                <a:latin typeface="Georgia" pitchFamily="18" charset="0"/>
              </a:rPr>
              <a:t> will forfeit the presidency in the 1952 election</a:t>
            </a:r>
          </a:p>
          <a:p>
            <a:pPr lvl="3"/>
            <a:r>
              <a:rPr lang="en-US" dirty="0" smtClean="0">
                <a:latin typeface="Georgia" pitchFamily="18" charset="0"/>
              </a:rPr>
              <a:t>Republican </a:t>
            </a:r>
            <a:r>
              <a:rPr lang="en-US" u="sng" dirty="0" smtClean="0">
                <a:latin typeface="Georgia" pitchFamily="18" charset="0"/>
              </a:rPr>
              <a:t>Dwight D. Eisenhower </a:t>
            </a:r>
            <a:r>
              <a:rPr lang="en-US" dirty="0" smtClean="0">
                <a:latin typeface="Georgia" pitchFamily="18" charset="0"/>
              </a:rPr>
              <a:t>takes over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332</Words>
  <Application>Microsoft Office PowerPoint</Application>
  <PresentationFormat>On-screen Show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The Cold War Intensifies</vt:lpstr>
      <vt:lpstr>The Korean War (1950-1953)</vt:lpstr>
      <vt:lpstr>Korean War continued</vt:lpstr>
      <vt:lpstr>Slide 4</vt:lpstr>
      <vt:lpstr>Korean Tug-of-War</vt:lpstr>
      <vt:lpstr>Slide 6</vt:lpstr>
      <vt:lpstr>The Fighting Continues</vt:lpstr>
      <vt:lpstr>Slide 8</vt:lpstr>
      <vt:lpstr>Outcome of the Korean War</vt:lpstr>
      <vt:lpstr>Slide 10</vt:lpstr>
      <vt:lpstr>Outcome cont.</vt:lpstr>
      <vt:lpstr>Slide 12</vt:lpstr>
      <vt:lpstr>Slide 13</vt:lpstr>
    </vt:vector>
  </TitlesOfParts>
  <Company>Clovis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Heats Up</dc:title>
  <dc:creator>Windows User</dc:creator>
  <cp:lastModifiedBy>christina lee watson</cp:lastModifiedBy>
  <cp:revision>23</cp:revision>
  <dcterms:created xsi:type="dcterms:W3CDTF">2012-03-08T16:49:30Z</dcterms:created>
  <dcterms:modified xsi:type="dcterms:W3CDTF">2017-05-08T15:19:06Z</dcterms:modified>
</cp:coreProperties>
</file>