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sldIdLst>
    <p:sldId id="256" r:id="rId2"/>
    <p:sldId id="259" r:id="rId3"/>
    <p:sldId id="258" r:id="rId4"/>
    <p:sldId id="257" r:id="rId5"/>
    <p:sldId id="260" r:id="rId6"/>
    <p:sldId id="267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1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July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July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Brazil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280px-Flag_of_Brazil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37" y="4410636"/>
            <a:ext cx="2253973" cy="1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̂nimo_-_D._Pedro,_Duque_de_Braganç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90" y="1687320"/>
            <a:ext cx="3648338" cy="4544458"/>
          </a:xfrm>
          <a:prstGeom prst="rect">
            <a:avLst/>
          </a:prstGeom>
        </p:spPr>
      </p:pic>
      <p:pic>
        <p:nvPicPr>
          <p:cNvPr id="4" name="Picture 3" descr="brazil_pedro_alvarez_cabral_first_lan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3" y="858445"/>
            <a:ext cx="4231882" cy="2358127"/>
          </a:xfrm>
          <a:prstGeom prst="rect">
            <a:avLst/>
          </a:prstGeom>
        </p:spPr>
      </p:pic>
      <p:pic>
        <p:nvPicPr>
          <p:cNvPr id="2" name="Picture 1" descr="USASsugar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8" y="3392036"/>
            <a:ext cx="4715421" cy="26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89" y="302540"/>
            <a:ext cx="7024744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9647" y="2818000"/>
            <a:ext cx="256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Churrasquinho</a:t>
            </a:r>
            <a:endParaRPr lang="en-US" dirty="0"/>
          </a:p>
        </p:txBody>
      </p:sp>
      <p:pic>
        <p:nvPicPr>
          <p:cNvPr id="5" name="Picture 4" descr="COXINHA-DE-FRANGO-300x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32" y="3792121"/>
            <a:ext cx="2640001" cy="187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0233" y="4247353"/>
            <a:ext cx="203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Salgados</a:t>
            </a:r>
            <a:endParaRPr lang="en-US" dirty="0"/>
          </a:p>
        </p:txBody>
      </p:sp>
      <p:pic>
        <p:nvPicPr>
          <p:cNvPr id="7" name="Picture 6" descr="Bobo_a_Dish_from_Braz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6" y="4494920"/>
            <a:ext cx="2724716" cy="20351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9647" y="5827344"/>
            <a:ext cx="256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Bobó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7" y="1729864"/>
            <a:ext cx="3585516" cy="2176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162" y="123033"/>
            <a:ext cx="2855733" cy="18943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0951" y="1193936"/>
            <a:ext cx="203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mtClean="0"/>
              <a:t>Acai Bowl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Olympics</a:t>
            </a:r>
            <a:endParaRPr lang="en-US" dirty="0"/>
          </a:p>
        </p:txBody>
      </p:sp>
      <p:pic>
        <p:nvPicPr>
          <p:cNvPr id="3" name="Picture 2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57" y="2170664"/>
            <a:ext cx="3253194" cy="40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2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zilWorld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3" y="2129468"/>
            <a:ext cx="8152403" cy="35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raz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8" y="729398"/>
            <a:ext cx="5468286" cy="56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Climate/Terrain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Brazil is the largest country in Latin America</a:t>
            </a:r>
          </a:p>
          <a:p>
            <a:pPr lvl="1"/>
            <a:r>
              <a:rPr lang="en-US" dirty="0"/>
              <a:t>It is 5</a:t>
            </a:r>
            <a:r>
              <a:rPr lang="en-US" baseline="30000" dirty="0"/>
              <a:t>th</a:t>
            </a:r>
            <a:r>
              <a:rPr lang="en-US" dirty="0"/>
              <a:t> largest in world in size and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Wide range of Climates and varied topography, but mostly tropical</a:t>
            </a:r>
          </a:p>
          <a:p>
            <a:r>
              <a:rPr lang="en-US" dirty="0" smtClean="0"/>
              <a:t>Home to the Amazon Rainforest with the largest biodiversity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179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70" y="913700"/>
            <a:ext cx="3744743" cy="1825562"/>
          </a:xfrm>
          <a:prstGeom prst="rect">
            <a:avLst/>
          </a:prstGeom>
        </p:spPr>
      </p:pic>
      <p:pic>
        <p:nvPicPr>
          <p:cNvPr id="3" name="Picture 2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47" y="629641"/>
            <a:ext cx="3492500" cy="23241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64" y="3977766"/>
            <a:ext cx="3797300" cy="2133600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9" y="3719826"/>
            <a:ext cx="3992832" cy="2285459"/>
          </a:xfrm>
          <a:prstGeom prst="rect">
            <a:avLst/>
          </a:prstGeo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1" y="2471805"/>
            <a:ext cx="2661154" cy="17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1" y="285750"/>
            <a:ext cx="6445038" cy="6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4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367787"/>
            <a:ext cx="7024744" cy="1143000"/>
          </a:xfrm>
        </p:spPr>
        <p:txBody>
          <a:bodyPr/>
          <a:lstStyle/>
          <a:p>
            <a:r>
              <a:rPr lang="en-US" dirty="0" smtClean="0"/>
              <a:t>Government/Economy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2" y="1687398"/>
            <a:ext cx="7264628" cy="4145231"/>
          </a:xfrm>
        </p:spPr>
        <p:txBody>
          <a:bodyPr>
            <a:normAutofit/>
          </a:bodyPr>
          <a:lstStyle/>
          <a:p>
            <a:r>
              <a:rPr lang="en-US" dirty="0" smtClean="0"/>
              <a:t>Capital City: Brasília</a:t>
            </a:r>
          </a:p>
          <a:p>
            <a:r>
              <a:rPr lang="en-US" dirty="0" smtClean="0"/>
              <a:t>Government: Federal Republic</a:t>
            </a:r>
          </a:p>
          <a:p>
            <a:r>
              <a:rPr lang="en-US" dirty="0" smtClean="0"/>
              <a:t>Head of Government: President</a:t>
            </a:r>
          </a:p>
          <a:p>
            <a:r>
              <a:rPr lang="en-US" dirty="0" smtClean="0"/>
              <a:t>Brazil has a mixed economy with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vast natural resources</a:t>
            </a:r>
          </a:p>
          <a:p>
            <a:pPr lvl="1"/>
            <a:r>
              <a:rPr lang="en-US" dirty="0"/>
              <a:t>World’s eighth largest economy</a:t>
            </a:r>
          </a:p>
          <a:p>
            <a:pPr lvl="2"/>
            <a:r>
              <a:rPr lang="en-US" dirty="0"/>
              <a:t>Mining, agriculture, manufacturing, </a:t>
            </a:r>
            <a:r>
              <a:rPr lang="en-US" dirty="0" smtClean="0"/>
              <a:t>coffee</a:t>
            </a:r>
          </a:p>
          <a:p>
            <a:r>
              <a:rPr lang="en-US" dirty="0" smtClean="0"/>
              <a:t>Currency: The Real </a:t>
            </a:r>
          </a:p>
          <a:p>
            <a:pPr lvl="1"/>
            <a:r>
              <a:rPr lang="en-US" dirty="0" smtClean="0"/>
              <a:t>1 real = 25¢ US</a:t>
            </a:r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47" y="5242506"/>
            <a:ext cx="2577903" cy="118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765" y="1613937"/>
            <a:ext cx="3261869" cy="23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499621"/>
            <a:ext cx="7436638" cy="1671043"/>
          </a:xfrm>
        </p:spPr>
        <p:txBody>
          <a:bodyPr/>
          <a:lstStyle/>
          <a:p>
            <a:r>
              <a:rPr lang="en-US" dirty="0" smtClean="0"/>
              <a:t>Demography / </a:t>
            </a:r>
            <a:br>
              <a:rPr lang="en-US" dirty="0" smtClean="0"/>
            </a:br>
            <a:r>
              <a:rPr lang="en-US" dirty="0" smtClean="0"/>
              <a:t>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4" y="2323652"/>
            <a:ext cx="7358896" cy="4143136"/>
          </a:xfrm>
        </p:spPr>
        <p:txBody>
          <a:bodyPr/>
          <a:lstStyle/>
          <a:p>
            <a:r>
              <a:rPr lang="en-US" dirty="0" smtClean="0"/>
              <a:t>Population: 200.4 million</a:t>
            </a:r>
          </a:p>
          <a:p>
            <a:r>
              <a:rPr lang="en-US" dirty="0" smtClean="0"/>
              <a:t>Religion: Roman Catholic</a:t>
            </a:r>
          </a:p>
          <a:p>
            <a:r>
              <a:rPr lang="en-US" dirty="0" smtClean="0"/>
              <a:t>Literacy Rate: 91%</a:t>
            </a:r>
          </a:p>
          <a:p>
            <a:r>
              <a:rPr lang="en-US" dirty="0" smtClean="0"/>
              <a:t>Life Expectancy: 71.6 (M), 78.8 (F)</a:t>
            </a:r>
          </a:p>
          <a:p>
            <a:r>
              <a:rPr lang="en-US" dirty="0" smtClean="0"/>
              <a:t>Language: Portuguese</a:t>
            </a:r>
          </a:p>
          <a:p>
            <a:r>
              <a:rPr lang="en-US" dirty="0" smtClean="0"/>
              <a:t>Sports: football (soccer)</a:t>
            </a:r>
          </a:p>
          <a:p>
            <a:r>
              <a:rPr lang="en-US" dirty="0" smtClean="0"/>
              <a:t>Cultural: mix of black African slaves, Portuguese colonists, native peoples</a:t>
            </a:r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6" y="155276"/>
            <a:ext cx="3798688" cy="2367492"/>
          </a:xfrm>
          <a:prstGeom prst="rect">
            <a:avLst/>
          </a:prstGeom>
        </p:spPr>
      </p:pic>
      <p:pic>
        <p:nvPicPr>
          <p:cNvPr id="5" name="Picture 4" descr="906860_Christ-the-Redeemer-statue-in-Rio-de-Janeiro-300x199_jpg10a9135455cb3528d1091595849bdb6b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9" y="4362850"/>
            <a:ext cx="2799761" cy="1954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5" y="256650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Portuguese explorer, Pedro Alvarez Cabral landed in Brazil in 1500.</a:t>
            </a:r>
          </a:p>
          <a:p>
            <a:r>
              <a:rPr lang="en-US" dirty="0" smtClean="0"/>
              <a:t>The Portuguese cleared land for sugar. They imported massive amounts of African slaves when natives died of European diseases</a:t>
            </a:r>
          </a:p>
          <a:p>
            <a:r>
              <a:rPr lang="en-US" dirty="0" smtClean="0"/>
              <a:t>Napoleon chased out Portuguese royal family out of Portugal and they fled to Brazil. They implemented change.</a:t>
            </a:r>
          </a:p>
          <a:p>
            <a:r>
              <a:rPr lang="en-US" dirty="0" smtClean="0"/>
              <a:t>Pedro I declared Brazil independence in 1822.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4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90</TotalTime>
  <Words>203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Austin</vt:lpstr>
      <vt:lpstr>Brazil</vt:lpstr>
      <vt:lpstr>PowerPoint Presentation</vt:lpstr>
      <vt:lpstr>PowerPoint Presentation</vt:lpstr>
      <vt:lpstr>Climate/Terrain</vt:lpstr>
      <vt:lpstr>PowerPoint Presentation</vt:lpstr>
      <vt:lpstr>PowerPoint Presentation</vt:lpstr>
      <vt:lpstr>Government/Economy</vt:lpstr>
      <vt:lpstr>Demography /  Culture </vt:lpstr>
      <vt:lpstr>Brief History</vt:lpstr>
      <vt:lpstr>PowerPoint Presentation</vt:lpstr>
      <vt:lpstr>Food</vt:lpstr>
      <vt:lpstr> The Olympics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Tamra Little-Rawson</dc:creator>
  <cp:lastModifiedBy>Christina Schwarz</cp:lastModifiedBy>
  <cp:revision>13</cp:revision>
  <dcterms:created xsi:type="dcterms:W3CDTF">2016-02-23T01:26:32Z</dcterms:created>
  <dcterms:modified xsi:type="dcterms:W3CDTF">2016-07-30T03:09:12Z</dcterms:modified>
</cp:coreProperties>
</file>