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9E4754-6B0E-4977-B770-9A2A0C14BE26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6B8E6B-9427-43AE-B312-4C53F75880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ovworld.vn/en-US/cultural-rendezvous/us-culure-melting-pot-or-salad-bowl-527052.vo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reddit.com/r/neoliberal/comments/7kb9oy/which_one_do_you_support_melting_pot_v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935" y="76200"/>
            <a:ext cx="3313355" cy="215936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Race and Ethnicity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487" y="4800600"/>
            <a:ext cx="3309803" cy="1260629"/>
          </a:xfrm>
        </p:spPr>
        <p:txBody>
          <a:bodyPr>
            <a:normAutofit/>
          </a:bodyPr>
          <a:lstStyle/>
          <a:p>
            <a:r>
              <a:rPr lang="en-US" sz="2800" dirty="0"/>
              <a:t>Unit 3 </a:t>
            </a:r>
          </a:p>
        </p:txBody>
      </p:sp>
    </p:spTree>
    <p:extLst>
      <p:ext uri="{BB962C8B-B14F-4D97-AF65-F5344CB8AC3E}">
        <p14:creationId xmlns:p14="http://schemas.microsoft.com/office/powerpoint/2010/main" val="291368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19" y="457200"/>
            <a:ext cx="7024744" cy="1143000"/>
          </a:xfrm>
        </p:spPr>
        <p:txBody>
          <a:bodyPr/>
          <a:lstStyle/>
          <a:p>
            <a:r>
              <a:rPr lang="en-US" dirty="0"/>
              <a:t>Ethnicity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3" y="1863339"/>
            <a:ext cx="4751167" cy="3508977"/>
          </a:xfrm>
        </p:spPr>
        <p:txBody>
          <a:bodyPr>
            <a:normAutofit/>
          </a:bodyPr>
          <a:lstStyle/>
          <a:p>
            <a:r>
              <a:rPr lang="en-US" sz="3200" dirty="0"/>
              <a:t>Definition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Set of cultural characteristics that distinguish one group from another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043516" cy="195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6" y="4329112"/>
            <a:ext cx="2189640" cy="20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40" y="4322185"/>
            <a:ext cx="318221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4985"/>
            <a:ext cx="3070823" cy="20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4329112"/>
            <a:ext cx="3110614" cy="21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6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3452310" cy="26670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Melting Pot vs. Salad Bowl Theories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6598"/>
            <a:ext cx="32004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1402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melting pot vs salad bowl theory">
            <a:hlinkClick r:id="rId3"/>
            <a:extLst>
              <a:ext uri="{FF2B5EF4-FFF2-40B4-BE49-F238E27FC236}">
                <a16:creationId xmlns:a16="http://schemas.microsoft.com/office/drawing/2014/main" id="{E8EFC314-F150-4F2C-84CF-31D35DD2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3267351"/>
            <a:ext cx="3680673" cy="30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1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lting pot vs salad bowl theory">
            <a:hlinkClick r:id="rId2"/>
            <a:extLst>
              <a:ext uri="{FF2B5EF4-FFF2-40B4-BE49-F238E27FC236}">
                <a16:creationId xmlns:a16="http://schemas.microsoft.com/office/drawing/2014/main" id="{6F1F9B55-038B-418C-BF33-70AD18C1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23863"/>
            <a:ext cx="801052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/>
              <a:t>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3508977"/>
          </a:xfrm>
        </p:spPr>
        <p:txBody>
          <a:bodyPr>
            <a:normAutofit/>
          </a:bodyPr>
          <a:lstStyle/>
          <a:p>
            <a:r>
              <a:rPr lang="en-US" sz="3200" dirty="0"/>
              <a:t>Definition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A category of people who share inherited physical characteristics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For sociologists, race not useful as a biological classification but rather, how physical characteristics are perceived by others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599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9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93" y="304800"/>
            <a:ext cx="7024744" cy="1143000"/>
          </a:xfrm>
        </p:spPr>
        <p:txBody>
          <a:bodyPr/>
          <a:lstStyle/>
          <a:p>
            <a:r>
              <a:rPr lang="en-US" dirty="0"/>
              <a:t>Ethnic Self-Awareness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60" y="1524000"/>
            <a:ext cx="7135009" cy="4000948"/>
          </a:xfrm>
        </p:spPr>
        <p:txBody>
          <a:bodyPr>
            <a:normAutofit/>
          </a:bodyPr>
          <a:lstStyle/>
          <a:p>
            <a:pPr marL="525780" indent="-457200">
              <a:buAutoNum type="alphaUcPeriod"/>
            </a:pPr>
            <a:r>
              <a:rPr lang="en-US" sz="4400" dirty="0"/>
              <a:t>Personal Identity</a:t>
            </a:r>
          </a:p>
          <a:p>
            <a:pPr marL="365760" lvl="1" indent="0">
              <a:buNone/>
            </a:pPr>
            <a:r>
              <a:rPr lang="en-US" sz="2400" dirty="0"/>
              <a:t>1. A concept you develop about yourself that evolves over the course of </a:t>
            </a:r>
            <a:r>
              <a:rPr lang="en-US" sz="2400" b="1" dirty="0"/>
              <a:t>your</a:t>
            </a:r>
            <a:r>
              <a:rPr lang="en-US" sz="2400" dirty="0"/>
              <a:t> lifetime</a:t>
            </a:r>
            <a:endParaRPr lang="en-US" sz="4000" dirty="0"/>
          </a:p>
          <a:p>
            <a:pPr marL="525780" indent="-457200">
              <a:buAutoNum type="alphaUcPeriod"/>
            </a:pPr>
            <a:r>
              <a:rPr lang="en-US" sz="4400" dirty="0"/>
              <a:t>Social Identity</a:t>
            </a:r>
          </a:p>
          <a:p>
            <a:pPr marL="365760" lvl="1" indent="0">
              <a:buNone/>
            </a:pPr>
            <a:r>
              <a:rPr lang="en-US" sz="2400" dirty="0"/>
              <a:t>1. A sense of self based on who </a:t>
            </a:r>
            <a:r>
              <a:rPr lang="en-US" sz="2400" b="1" dirty="0"/>
              <a:t>you</a:t>
            </a:r>
            <a:r>
              <a:rPr lang="en-US" sz="2400" dirty="0"/>
              <a:t> are in a group setting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CE273-618B-4056-BB78-42661EA67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377402"/>
            <a:ext cx="6248400" cy="24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44" y="2323652"/>
            <a:ext cx="4688257" cy="4229548"/>
          </a:xfrm>
        </p:spPr>
        <p:txBody>
          <a:bodyPr>
            <a:normAutofit/>
          </a:bodyPr>
          <a:lstStyle/>
          <a:p>
            <a:pPr marL="525780" indent="-457200">
              <a:buAutoNum type="alphaUcPeriod"/>
            </a:pPr>
            <a:r>
              <a:rPr lang="en-US" sz="3200" dirty="0"/>
              <a:t>Definition- nation of birth or citizenship</a:t>
            </a:r>
          </a:p>
          <a:p>
            <a:pPr marL="525780" indent="-457200">
              <a:buAutoNum type="alphaUcPeriod"/>
            </a:pPr>
            <a:r>
              <a:rPr lang="en-US" sz="3200" dirty="0"/>
              <a:t>Cultural and Ethnic Identity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Bi-cultural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Marginal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Assimilated</a:t>
            </a:r>
          </a:p>
          <a:p>
            <a:pPr marL="822960" lvl="1" indent="-457200">
              <a:buAutoNum type="arabicPeriod"/>
            </a:pPr>
            <a:r>
              <a:rPr lang="en-US" sz="2800" dirty="0"/>
              <a:t>Separatist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96" b="11296"/>
          <a:stretch/>
        </p:blipFill>
        <p:spPr bwMode="auto">
          <a:xfrm>
            <a:off x="4740115" y="457200"/>
            <a:ext cx="391054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93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B8B6-42A1-4249-9E12-35017F23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Write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F64D-5C45-413C-AD6B-B582E6A5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381948"/>
          </a:xfrm>
        </p:spPr>
        <p:txBody>
          <a:bodyPr>
            <a:normAutofit/>
          </a:bodyPr>
          <a:lstStyle/>
          <a:p>
            <a:r>
              <a:rPr lang="en-US" sz="3200" dirty="0"/>
              <a:t>What race do you identity with? (there can be more than one race) </a:t>
            </a:r>
          </a:p>
          <a:p>
            <a:pPr marL="68580" indent="0">
              <a:buNone/>
            </a:pPr>
            <a:endParaRPr lang="en-US" sz="3200" dirty="0"/>
          </a:p>
          <a:p>
            <a:r>
              <a:rPr lang="en-US" sz="3200" dirty="0"/>
              <a:t>What ethnicity do you identify with? (there can be more than one ethnicity)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7472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</TotalTime>
  <Words>123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Austin</vt:lpstr>
      <vt:lpstr>Race and Ethnicity</vt:lpstr>
      <vt:lpstr>Ethnicity</vt:lpstr>
      <vt:lpstr>Melting Pot vs. Salad Bowl Theories </vt:lpstr>
      <vt:lpstr>PowerPoint Presentation</vt:lpstr>
      <vt:lpstr>Race</vt:lpstr>
      <vt:lpstr>Ethnic Self-Awareness</vt:lpstr>
      <vt:lpstr>Nationality</vt:lpstr>
      <vt:lpstr>Quick Write </vt:lpstr>
    </vt:vector>
  </TitlesOfParts>
  <Company>Clovis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and Ethnicity</dc:title>
  <dc:creator>clovis</dc:creator>
  <cp:lastModifiedBy>Christina Schwarz</cp:lastModifiedBy>
  <cp:revision>11</cp:revision>
  <dcterms:created xsi:type="dcterms:W3CDTF">2014-05-08T16:30:50Z</dcterms:created>
  <dcterms:modified xsi:type="dcterms:W3CDTF">2018-07-11T20:54:12Z</dcterms:modified>
</cp:coreProperties>
</file>