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8FE1-ADB2-417E-BC70-AFEECCF2B22F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742-20B8-49DB-A5E7-04D76324B3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8FE1-ADB2-417E-BC70-AFEECCF2B22F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742-20B8-49DB-A5E7-04D76324B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8FE1-ADB2-417E-BC70-AFEECCF2B22F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742-20B8-49DB-A5E7-04D76324B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8FE1-ADB2-417E-BC70-AFEECCF2B22F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742-20B8-49DB-A5E7-04D76324B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8FE1-ADB2-417E-BC70-AFEECCF2B22F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742-20B8-49DB-A5E7-04D76324B3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8FE1-ADB2-417E-BC70-AFEECCF2B22F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742-20B8-49DB-A5E7-04D76324B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8FE1-ADB2-417E-BC70-AFEECCF2B22F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742-20B8-49DB-A5E7-04D76324B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8FE1-ADB2-417E-BC70-AFEECCF2B22F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742-20B8-49DB-A5E7-04D76324B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8FE1-ADB2-417E-BC70-AFEECCF2B22F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742-20B8-49DB-A5E7-04D76324B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8FE1-ADB2-417E-BC70-AFEECCF2B22F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CA742-20B8-49DB-A5E7-04D76324B3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8FE1-ADB2-417E-BC70-AFEECCF2B22F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9CA742-20B8-49DB-A5E7-04D76324B3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B98FE1-ADB2-417E-BC70-AFEECCF2B22F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9CA742-20B8-49DB-A5E7-04D76324B36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Landmasses</a:t>
            </a:r>
            <a:r>
              <a:rPr lang="en-US" sz="6000" dirty="0" smtClean="0"/>
              <a:t> &amp; Oceans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Unit 1 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Continents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There are 7 continents on the Earth</a:t>
            </a:r>
          </a:p>
          <a:p>
            <a:pPr lvl="1"/>
            <a:r>
              <a:rPr lang="en-US" sz="3200" dirty="0" smtClean="0"/>
              <a:t>North America</a:t>
            </a:r>
          </a:p>
          <a:p>
            <a:pPr lvl="1"/>
            <a:r>
              <a:rPr lang="en-US" sz="3200" dirty="0" smtClean="0"/>
              <a:t>South America </a:t>
            </a:r>
          </a:p>
          <a:p>
            <a:pPr lvl="1"/>
            <a:r>
              <a:rPr lang="en-US" sz="3200" dirty="0" smtClean="0"/>
              <a:t>Europe </a:t>
            </a:r>
          </a:p>
          <a:p>
            <a:pPr lvl="1"/>
            <a:r>
              <a:rPr lang="en-US" sz="3200" dirty="0" smtClean="0"/>
              <a:t>Africa</a:t>
            </a:r>
          </a:p>
          <a:p>
            <a:pPr lvl="1"/>
            <a:r>
              <a:rPr lang="en-US" sz="3200" dirty="0" smtClean="0"/>
              <a:t>Asia</a:t>
            </a:r>
          </a:p>
          <a:p>
            <a:pPr lvl="1"/>
            <a:r>
              <a:rPr lang="en-US" sz="3200" dirty="0" smtClean="0"/>
              <a:t>Australia</a:t>
            </a:r>
          </a:p>
          <a:p>
            <a:pPr lvl="1"/>
            <a:r>
              <a:rPr lang="en-US" sz="3200" dirty="0" smtClean="0"/>
              <a:t>Antarctica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7 continent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Oceans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There are 5 major oceans on Earth </a:t>
            </a:r>
          </a:p>
          <a:p>
            <a:pPr lvl="1"/>
            <a:r>
              <a:rPr lang="en-US" sz="4000" dirty="0" smtClean="0"/>
              <a:t>Pacific</a:t>
            </a:r>
          </a:p>
          <a:p>
            <a:pPr lvl="1"/>
            <a:r>
              <a:rPr lang="en-US" sz="4000" dirty="0" smtClean="0"/>
              <a:t>Atlantic</a:t>
            </a:r>
          </a:p>
          <a:p>
            <a:pPr lvl="1"/>
            <a:r>
              <a:rPr lang="en-US" sz="4000" dirty="0" smtClean="0"/>
              <a:t>Arctic </a:t>
            </a:r>
          </a:p>
          <a:p>
            <a:pPr lvl="1"/>
            <a:r>
              <a:rPr lang="en-US" sz="4000" dirty="0" smtClean="0"/>
              <a:t>Indian </a:t>
            </a:r>
          </a:p>
          <a:p>
            <a:pPr lvl="1"/>
            <a:r>
              <a:rPr lang="en-US" sz="4000" dirty="0" smtClean="0"/>
              <a:t>Southern (Antarctic) 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Image result for 5 oce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38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Landmasses &amp; Oceans </vt:lpstr>
      <vt:lpstr>Continents </vt:lpstr>
      <vt:lpstr>Slide 3</vt:lpstr>
      <vt:lpstr>Oceans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Landmasses &amp; Oceans </dc:title>
  <dc:creator>christina lee watson</dc:creator>
  <cp:lastModifiedBy>christina lee watson</cp:lastModifiedBy>
  <cp:revision>1</cp:revision>
  <dcterms:created xsi:type="dcterms:W3CDTF">2017-01-25T15:58:37Z</dcterms:created>
  <dcterms:modified xsi:type="dcterms:W3CDTF">2017-01-25T16:17:18Z</dcterms:modified>
</cp:coreProperties>
</file>