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4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smtClean="0"/>
              <a:t>Unit </a:t>
            </a:r>
            <a:r>
              <a:rPr lang="en-US" sz="2800" dirty="0"/>
              <a:t>4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211" y="3227034"/>
            <a:ext cx="9428672" cy="1219201"/>
          </a:xfrm>
        </p:spPr>
        <p:txBody>
          <a:bodyPr/>
          <a:lstStyle/>
          <a:p>
            <a:r>
              <a:rPr lang="en-US" sz="5400" dirty="0" smtClean="0"/>
              <a:t>Central Africa: Congo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6545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1" y="272766"/>
            <a:ext cx="4383699" cy="32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00" y="4828078"/>
            <a:ext cx="338712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78" y="1447800"/>
            <a:ext cx="3515474" cy="320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1" y="3754619"/>
            <a:ext cx="4292259" cy="285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376" y="130873"/>
            <a:ext cx="3368611" cy="2697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470" y="2906050"/>
            <a:ext cx="3482517" cy="2317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752" y="5453279"/>
            <a:ext cx="3279647" cy="13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worldatlas.com/img/areamap/feb351a3fbdcb6c4b60c874df786e1e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228273" cy="68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2959" y="72334"/>
            <a:ext cx="5887613" cy="4422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273" y="4494361"/>
            <a:ext cx="5963728" cy="231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3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Climate / Terrain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4" y="1447801"/>
            <a:ext cx="8609695" cy="467836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Congo </a:t>
            </a:r>
            <a:r>
              <a:rPr lang="en-US" sz="2800" b="1" dirty="0"/>
              <a:t>is the second largest country in the African </a:t>
            </a:r>
            <a:r>
              <a:rPr lang="en-US" sz="2800" b="1" dirty="0" smtClean="0"/>
              <a:t>continent.</a:t>
            </a:r>
            <a:endParaRPr lang="en-US" sz="2800" b="1" dirty="0"/>
          </a:p>
          <a:p>
            <a:r>
              <a:rPr lang="en-US" sz="2800" b="1" dirty="0" smtClean="0"/>
              <a:t>Most of the inland area is tropical rain forest, drained by the tributaries (smaller rivers) of the Congo River</a:t>
            </a:r>
          </a:p>
          <a:p>
            <a:r>
              <a:rPr lang="en-US" sz="2800" b="1" dirty="0" smtClean="0"/>
              <a:t>Congo lies on the Equator (0 degrees latitude) </a:t>
            </a:r>
          </a:p>
          <a:p>
            <a:r>
              <a:rPr lang="en-US" sz="2800" b="1" dirty="0" smtClean="0"/>
              <a:t>Climate: hot and humid</a:t>
            </a:r>
          </a:p>
          <a:p>
            <a:r>
              <a:rPr lang="en-US" sz="2800" b="1" dirty="0" smtClean="0"/>
              <a:t>The Congo River is the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largest River</a:t>
            </a:r>
          </a:p>
          <a:p>
            <a:r>
              <a:rPr lang="en-US" sz="2800" b="1" dirty="0" smtClean="0"/>
              <a:t>The Congo Rainforest is the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largest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55" y="0"/>
            <a:ext cx="4238445" cy="219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59" y="2196313"/>
            <a:ext cx="3496041" cy="26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27" y="4814969"/>
            <a:ext cx="4868174" cy="204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3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8" y="317944"/>
            <a:ext cx="6190107" cy="632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380" y="814196"/>
            <a:ext cx="4829690" cy="54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8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Government / Economy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70" y="1700842"/>
            <a:ext cx="8067909" cy="4846607"/>
          </a:xfrm>
        </p:spPr>
        <p:txBody>
          <a:bodyPr>
            <a:normAutofit/>
          </a:bodyPr>
          <a:lstStyle/>
          <a:p>
            <a:r>
              <a:rPr lang="en-US" sz="3200" b="1" dirty="0"/>
              <a:t>Capital: Brazzaville</a:t>
            </a:r>
          </a:p>
          <a:p>
            <a:r>
              <a:rPr lang="en-US" sz="3200" b="1" dirty="0" smtClean="0"/>
              <a:t>Government: Republic</a:t>
            </a:r>
            <a:endParaRPr lang="en-US" sz="2800" b="1" dirty="0" smtClean="0"/>
          </a:p>
          <a:p>
            <a:r>
              <a:rPr lang="en-US" sz="3200" b="1" dirty="0" smtClean="0"/>
              <a:t>Head of State: President</a:t>
            </a:r>
            <a:endParaRPr lang="en-US" sz="3200" b="1" dirty="0"/>
          </a:p>
          <a:p>
            <a:r>
              <a:rPr lang="en-US" sz="3200" b="1" dirty="0" smtClean="0"/>
              <a:t>Head of Government: Prime Minster</a:t>
            </a:r>
          </a:p>
          <a:p>
            <a:r>
              <a:rPr lang="en-US" sz="3200" b="1" dirty="0" smtClean="0"/>
              <a:t>Economy is based on agriculture, petroleum, and support services</a:t>
            </a:r>
          </a:p>
          <a:p>
            <a:r>
              <a:rPr lang="en-US" sz="3200" b="1" dirty="0" smtClean="0"/>
              <a:t>Currency: Congolese franc</a:t>
            </a:r>
          </a:p>
          <a:p>
            <a:pPr lvl="1"/>
            <a:r>
              <a:rPr lang="en-US" sz="2800" b="1" dirty="0" smtClean="0"/>
              <a:t>1 USD = 927.76 Congolese franc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52" y="4979065"/>
            <a:ext cx="4346448" cy="187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85" y="1331265"/>
            <a:ext cx="2994126" cy="1433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882" y="169848"/>
            <a:ext cx="2705100" cy="274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536" y="3017372"/>
            <a:ext cx="3959351" cy="18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Demography / Culture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7479323" cy="4373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Population: 77,433,744</a:t>
            </a:r>
          </a:p>
          <a:p>
            <a:r>
              <a:rPr lang="en-US" sz="3200" b="1" dirty="0" smtClean="0"/>
              <a:t>Life expectancy: 55 (M) 58 (F)</a:t>
            </a:r>
          </a:p>
          <a:p>
            <a:r>
              <a:rPr lang="en-US" sz="3200" b="1" dirty="0" smtClean="0"/>
              <a:t>Religions: Roman Catholic (50%), Protestant (20%), Muslim (10%)</a:t>
            </a:r>
          </a:p>
          <a:p>
            <a:r>
              <a:rPr lang="en-US" sz="3200" b="1" dirty="0" smtClean="0"/>
              <a:t>Languages: French</a:t>
            </a:r>
          </a:p>
          <a:p>
            <a:r>
              <a:rPr lang="en-US" sz="3200" b="1" dirty="0" smtClean="0"/>
              <a:t>Literacy rate: 76.9 (M) &amp; 57% (F)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21" y="-1"/>
            <a:ext cx="3988279" cy="264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21" y="2648466"/>
            <a:ext cx="3988279" cy="155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21" y="4165861"/>
            <a:ext cx="3988280" cy="268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1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Brief History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3" y="1527048"/>
            <a:ext cx="8549640" cy="521207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Originally a Belgium colony </a:t>
            </a:r>
          </a:p>
          <a:p>
            <a:pPr lvl="1"/>
            <a:r>
              <a:rPr lang="en-US" sz="2800" b="1" dirty="0" smtClean="0"/>
              <a:t>King Leopold II had extremely harsh rule </a:t>
            </a:r>
          </a:p>
          <a:p>
            <a:r>
              <a:rPr lang="en-US" sz="3200" b="1" dirty="0" smtClean="0"/>
              <a:t>The French then controlled the Congo colony in 1880</a:t>
            </a:r>
          </a:p>
          <a:p>
            <a:pPr lvl="1"/>
            <a:r>
              <a:rPr lang="en-US" sz="2800" b="1" dirty="0" smtClean="0"/>
              <a:t>Abuse of laborers led to public hatred against the French in the early 1900s</a:t>
            </a:r>
          </a:p>
          <a:p>
            <a:r>
              <a:rPr lang="en-US" sz="3200" b="1" dirty="0" smtClean="0"/>
              <a:t>Congo proclaimed its independence </a:t>
            </a:r>
            <a:r>
              <a:rPr lang="en-US" sz="3200" b="1" dirty="0"/>
              <a:t>in </a:t>
            </a:r>
            <a:r>
              <a:rPr lang="en-US" sz="3200" b="1" dirty="0" smtClean="0"/>
              <a:t>1960, without leaving the French Community by calling itself the Republic of Congo</a:t>
            </a:r>
          </a:p>
          <a:p>
            <a:pPr lvl="1"/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51" y="0"/>
            <a:ext cx="4055049" cy="244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215" y="2441448"/>
            <a:ext cx="3678937" cy="247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215" y="4984623"/>
            <a:ext cx="3567685" cy="18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Tourism: Congo Rainforest 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7" y="1281112"/>
            <a:ext cx="3633069" cy="254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281113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7" y="3937838"/>
            <a:ext cx="4250305" cy="282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22" y="1281113"/>
            <a:ext cx="2986021" cy="198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06" y="4568707"/>
            <a:ext cx="4799838" cy="219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2328" y="4654296"/>
            <a:ext cx="2633472" cy="2111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1458" y="3345576"/>
            <a:ext cx="2285101" cy="11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3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Interesting Facts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6" y="1752601"/>
            <a:ext cx="8735584" cy="4824045"/>
          </a:xfrm>
        </p:spPr>
        <p:txBody>
          <a:bodyPr>
            <a:noAutofit/>
          </a:bodyPr>
          <a:lstStyle/>
          <a:p>
            <a:r>
              <a:rPr lang="en-US" sz="2800" b="1" dirty="0"/>
              <a:t>Taking pictures is ill advised. Locals get very upset, for they believe that “capturing a person’s image” removes his spirit</a:t>
            </a:r>
            <a:r>
              <a:rPr lang="en-US" sz="2800" b="1" dirty="0" smtClean="0"/>
              <a:t>.</a:t>
            </a:r>
          </a:p>
          <a:p>
            <a:r>
              <a:rPr lang="en-US" sz="2800" b="1" dirty="0"/>
              <a:t>Belief in witchcraft is so common that children are sometimes accused of being </a:t>
            </a:r>
            <a:r>
              <a:rPr lang="en-US" sz="2800" b="1" dirty="0" smtClean="0"/>
              <a:t>witches and most </a:t>
            </a:r>
            <a:r>
              <a:rPr lang="en-US" sz="2800" b="1" dirty="0"/>
              <a:t>become homeless after families abandon </a:t>
            </a:r>
            <a:r>
              <a:rPr lang="en-US" sz="2800" b="1" dirty="0" smtClean="0"/>
              <a:t>them.</a:t>
            </a:r>
          </a:p>
          <a:p>
            <a:r>
              <a:rPr lang="en-US" sz="2800" b="1" dirty="0" smtClean="0"/>
              <a:t>ATMs </a:t>
            </a:r>
            <a:r>
              <a:rPr lang="en-US" sz="2800" b="1" dirty="0"/>
              <a:t>began appearing in the </a:t>
            </a:r>
            <a:r>
              <a:rPr lang="en-US" sz="2800" b="1" dirty="0" smtClean="0"/>
              <a:t>DRC </a:t>
            </a:r>
            <a:r>
              <a:rPr lang="en-US" sz="2800" b="1" dirty="0"/>
              <a:t>in </a:t>
            </a:r>
            <a:r>
              <a:rPr lang="en-US" sz="2800" b="1" dirty="0" smtClean="0"/>
              <a:t>2010 due to years of warfare. 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37" y="100907"/>
            <a:ext cx="3560064" cy="266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48" y="2889504"/>
            <a:ext cx="3265852" cy="23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85" y="5472875"/>
            <a:ext cx="4578271" cy="138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470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181</TotalTime>
  <Words>285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Century Gothic</vt:lpstr>
      <vt:lpstr>Apothecary</vt:lpstr>
      <vt:lpstr>Central Africa: Congo</vt:lpstr>
      <vt:lpstr>PowerPoint Presentation</vt:lpstr>
      <vt:lpstr>Climate / Terrain </vt:lpstr>
      <vt:lpstr>PowerPoint Presentation</vt:lpstr>
      <vt:lpstr>Government / Economy </vt:lpstr>
      <vt:lpstr>Demography / Culture </vt:lpstr>
      <vt:lpstr>Brief History </vt:lpstr>
      <vt:lpstr>Tourism: Congo Rainforest </vt:lpstr>
      <vt:lpstr>Interesting Facts </vt:lpstr>
      <vt:lpstr>Food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Eurasia  Russia &amp; the Republics</dc:title>
  <dc:creator>Christina Schwarz</dc:creator>
  <cp:lastModifiedBy>Christina Schwarz</cp:lastModifiedBy>
  <cp:revision>15</cp:revision>
  <dcterms:created xsi:type="dcterms:W3CDTF">2015-10-15T17:48:27Z</dcterms:created>
  <dcterms:modified xsi:type="dcterms:W3CDTF">2016-08-18T16:57:59Z</dcterms:modified>
</cp:coreProperties>
</file>