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64" r:id="rId5"/>
    <p:sldId id="258" r:id="rId6"/>
    <p:sldId id="265" r:id="rId7"/>
    <p:sldId id="260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1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7529-9BCE-43DD-BD86-7B0F1B569DA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2118-4A47-4F12-B3C6-D8CEDB9A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17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7529-9BCE-43DD-BD86-7B0F1B569DA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2118-4A47-4F12-B3C6-D8CEDB9A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04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7529-9BCE-43DD-BD86-7B0F1B569DA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2118-4A47-4F12-B3C6-D8CEDB9A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1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7529-9BCE-43DD-BD86-7B0F1B569DA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2118-4A47-4F12-B3C6-D8CEDB9A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2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7529-9BCE-43DD-BD86-7B0F1B569DA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2118-4A47-4F12-B3C6-D8CEDB9A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70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7529-9BCE-43DD-BD86-7B0F1B569DA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2118-4A47-4F12-B3C6-D8CEDB9A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9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7529-9BCE-43DD-BD86-7B0F1B569DA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2118-4A47-4F12-B3C6-D8CEDB9A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82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7529-9BCE-43DD-BD86-7B0F1B569DA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2118-4A47-4F12-B3C6-D8CEDB9A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28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7529-9BCE-43DD-BD86-7B0F1B569DA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2118-4A47-4F12-B3C6-D8CEDB9A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94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7529-9BCE-43DD-BD86-7B0F1B569DA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2118-4A47-4F12-B3C6-D8CEDB9A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7529-9BCE-43DD-BD86-7B0F1B569DA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2118-4A47-4F12-B3C6-D8CEDB9A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43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47529-9BCE-43DD-BD86-7B0F1B569DA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02118-4A47-4F12-B3C6-D8CEDB9A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11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frm=1&amp;source=images&amp;cd=&amp;cad=rja&amp;uact=8&amp;docid=R1g4R_0q_hR9IM&amp;tbnid=WsHV9MsMLQxoNM:&amp;ved=0CAUQjRw&amp;url=http://quotesoflifes.com/top-quote-of-life-socrates-idea-of-life/quotesoflifes-life-socrates/&amp;ei=skoFVLCfBoerogSd4IKoBQ&amp;bvm=bv.74115972,d.cGE&amp;psig=AFQjCNHooLbxYVnPhqgh-TBX9nRYs1hDMA&amp;ust=1409719299180379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hyperlink" Target="https://www.google.com/url?sa=i&amp;rct=j&amp;q=&amp;esrc=s&amp;frm=1&amp;source=images&amp;cd=&amp;cad=rja&amp;uact=8&amp;docid=ByRUhH4hYERMxM&amp;tbnid=AG9OtfAPQTf-4M:&amp;ved=0CAUQjRw&amp;url=https://play.google.com/store/apps/details?id=com.sp.socratesquotes&amp;ei=QUsFVIrAMJOwogSy9YCIAQ&amp;bvm=bv.74115972,d.cGE&amp;psig=AFQjCNEqanJ9bVLFxqjPDtI_LqNiBE9adA&amp;ust=1409719460976093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oogle.com/url?sa=i&amp;rct=j&amp;q=&amp;esrc=s&amp;frm=1&amp;source=images&amp;cd=&amp;cad=rja&amp;uact=8&amp;docid=SP2DgknQ9EZ36M&amp;tbnid=JgNofSzWwUai7M:&amp;ved=0CAUQjRw&amp;url=http://fabiusmaximus.com/2013/06/10/surveillance-nsa-51186/&amp;ei=ZEwFVPS7NtLnoASLm4GQDw&amp;bvm=bv.74115972,d.cGE&amp;psig=AFQjCNEmQAd5HGnqQGt8K3MWqFmDUdZ7Bw&amp;ust=1409719769198629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hyperlink" Target="https://www.pinterest.com/explore/plato-quotes/" TargetMode="Externa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quotehd.com/quotes/author/aristotle-philosopher-quotes" TargetMode="External"/><Relationship Id="rId5" Type="http://schemas.openxmlformats.org/officeDocument/2006/relationships/hyperlink" Target="https://www.goodreads.com/work/quotes/14746717" TargetMode="External"/><Relationship Id="rId4" Type="http://schemas.openxmlformats.org/officeDocument/2006/relationships/hyperlink" Target="https://www.goodreads.com/author/show/2192.Aristot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709"/>
            <a:ext cx="8077200" cy="14700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Comic Sans MS" pitchFamily="66" charset="0"/>
              </a:rPr>
              <a:t>Important Greek Philosophers</a:t>
            </a:r>
            <a:endParaRPr lang="en-US" sz="4800" b="1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http://upload.wikimedia.org/wikipedia/commons/c/cd/Socrat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82" y="2230581"/>
            <a:ext cx="2379518" cy="365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departments.bucknell.edu/History/Carnegie/plato/plato_b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799" y="1765997"/>
            <a:ext cx="2861321" cy="364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nndb.com/people/704/000087443/aristotle-2-size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927" y="2667000"/>
            <a:ext cx="2438400" cy="336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>
            <a:off x="5943600" y="2036614"/>
            <a:ext cx="1579418" cy="5541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531918" y="3733801"/>
            <a:ext cx="945574" cy="1523999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38200" y="634702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8150" y="6036309"/>
            <a:ext cx="1619250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Socrates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51518" y="6144958"/>
            <a:ext cx="15724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Aristotle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67200" y="5683293"/>
            <a:ext cx="93535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Plato</a:t>
            </a:r>
            <a:endParaRPr lang="en-US" sz="2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87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Importance of the Greek Philosophers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 pitchFamily="66" charset="0"/>
              </a:rPr>
              <a:t>Greece was the </a:t>
            </a:r>
            <a:r>
              <a:rPr lang="en-US" u="sng" dirty="0" smtClean="0">
                <a:latin typeface="Comic Sans MS" pitchFamily="66" charset="0"/>
              </a:rPr>
              <a:t>birthplace of democracy</a:t>
            </a:r>
          </a:p>
          <a:p>
            <a:r>
              <a:rPr lang="en-US" dirty="0" smtClean="0">
                <a:latin typeface="Comic Sans MS" pitchFamily="66" charset="0"/>
              </a:rPr>
              <a:t>The Greek philosophers, mainly Socrates, Plato and Aristotle, helped to spread democracy by </a:t>
            </a:r>
            <a:r>
              <a:rPr lang="en-US" u="sng" dirty="0" smtClean="0">
                <a:latin typeface="Comic Sans MS" pitchFamily="66" charset="0"/>
              </a:rPr>
              <a:t>writing about it</a:t>
            </a:r>
          </a:p>
          <a:p>
            <a:r>
              <a:rPr lang="en-US" dirty="0" smtClean="0">
                <a:latin typeface="Comic Sans MS" pitchFamily="66" charset="0"/>
              </a:rPr>
              <a:t>People read their </a:t>
            </a:r>
            <a:r>
              <a:rPr lang="en-US" u="sng" dirty="0" smtClean="0">
                <a:latin typeface="Comic Sans MS" pitchFamily="66" charset="0"/>
              </a:rPr>
              <a:t>observations</a:t>
            </a:r>
            <a:r>
              <a:rPr lang="en-US" dirty="0" smtClean="0">
                <a:latin typeface="Comic Sans MS" pitchFamily="66" charset="0"/>
              </a:rPr>
              <a:t> about democracy and society and </a:t>
            </a:r>
            <a:r>
              <a:rPr lang="en-US" u="sng" dirty="0" smtClean="0">
                <a:latin typeface="Comic Sans MS" pitchFamily="66" charset="0"/>
              </a:rPr>
              <a:t>applied it</a:t>
            </a:r>
            <a:r>
              <a:rPr lang="en-US" dirty="0" smtClean="0">
                <a:latin typeface="Comic Sans MS" pitchFamily="66" charset="0"/>
              </a:rPr>
              <a:t> to other </a:t>
            </a:r>
            <a:r>
              <a:rPr lang="en-US" u="sng" dirty="0" smtClean="0">
                <a:latin typeface="Comic Sans MS" pitchFamily="66" charset="0"/>
              </a:rPr>
              <a:t>nations</a:t>
            </a:r>
          </a:p>
          <a:p>
            <a:r>
              <a:rPr lang="en-US" dirty="0" smtClean="0">
                <a:latin typeface="Comic Sans MS" pitchFamily="66" charset="0"/>
              </a:rPr>
              <a:t>Remember </a:t>
            </a:r>
            <a:r>
              <a:rPr lang="en-US" u="sng" dirty="0" smtClean="0">
                <a:latin typeface="Comic Sans MS" pitchFamily="66" charset="0"/>
              </a:rPr>
              <a:t>SPA</a:t>
            </a:r>
            <a:r>
              <a:rPr lang="en-US" dirty="0" smtClean="0">
                <a:latin typeface="Comic Sans MS" pitchFamily="66" charset="0"/>
              </a:rPr>
              <a:t>- Socrates, Plato, Aristotle</a:t>
            </a:r>
          </a:p>
        </p:txBody>
      </p:sp>
    </p:spTree>
    <p:extLst>
      <p:ext uri="{BB962C8B-B14F-4D97-AF65-F5344CB8AC3E}">
        <p14:creationId xmlns:p14="http://schemas.microsoft.com/office/powerpoint/2010/main" val="156186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331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>
                <a:latin typeface="Comic Sans MS" pitchFamily="66" charset="0"/>
              </a:rPr>
              <a:t>Socrates</a:t>
            </a:r>
            <a:endParaRPr lang="en-US" sz="7200" b="1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953000" cy="5181600"/>
          </a:xfrm>
        </p:spPr>
        <p:txBody>
          <a:bodyPr>
            <a:normAutofit/>
          </a:bodyPr>
          <a:lstStyle/>
          <a:p>
            <a:r>
              <a:rPr lang="en-US" sz="2600" u="sng" dirty="0" smtClean="0">
                <a:latin typeface="Comic Sans MS" pitchFamily="66" charset="0"/>
              </a:rPr>
              <a:t>470-399 B.C</a:t>
            </a:r>
            <a:r>
              <a:rPr lang="en-US" sz="2600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endParaRPr lang="en-US" sz="800" dirty="0" smtClean="0">
              <a:latin typeface="Comic Sans MS" pitchFamily="66" charset="0"/>
            </a:endParaRPr>
          </a:p>
          <a:p>
            <a:r>
              <a:rPr lang="en-US" sz="2600" dirty="0" smtClean="0">
                <a:latin typeface="Comic Sans MS" pitchFamily="66" charset="0"/>
              </a:rPr>
              <a:t>His “Socratic method”  (system of arguing or </a:t>
            </a:r>
            <a:r>
              <a:rPr lang="en-US" sz="2600" u="sng" dirty="0" smtClean="0">
                <a:latin typeface="Comic Sans MS" pitchFamily="66" charset="0"/>
              </a:rPr>
              <a:t>debate</a:t>
            </a:r>
            <a:r>
              <a:rPr lang="en-US" sz="2600" dirty="0" smtClean="0">
                <a:latin typeface="Comic Sans MS" pitchFamily="66" charset="0"/>
              </a:rPr>
              <a:t>) was used as a </a:t>
            </a:r>
            <a:r>
              <a:rPr lang="en-US" sz="2600" u="sng" dirty="0" smtClean="0">
                <a:latin typeface="Comic Sans MS" pitchFamily="66" charset="0"/>
              </a:rPr>
              <a:t>foundation</a:t>
            </a:r>
            <a:r>
              <a:rPr lang="en-US" sz="2600" dirty="0" smtClean="0">
                <a:latin typeface="Comic Sans MS" pitchFamily="66" charset="0"/>
              </a:rPr>
              <a:t> for Western </a:t>
            </a:r>
            <a:r>
              <a:rPr lang="en-US" sz="2600" u="sng" dirty="0" smtClean="0">
                <a:latin typeface="Comic Sans MS" pitchFamily="66" charset="0"/>
              </a:rPr>
              <a:t>logic and philosophy</a:t>
            </a:r>
          </a:p>
          <a:p>
            <a:pPr marL="0" indent="0">
              <a:buNone/>
            </a:pPr>
            <a:endParaRPr lang="en-US" sz="800" u="sng" dirty="0" smtClean="0">
              <a:latin typeface="Comic Sans MS" pitchFamily="66" charset="0"/>
            </a:endParaRPr>
          </a:p>
          <a:p>
            <a:r>
              <a:rPr lang="en-US" sz="2600" dirty="0" smtClean="0">
                <a:latin typeface="Comic Sans MS" pitchFamily="66" charset="0"/>
              </a:rPr>
              <a:t>Important influence on his </a:t>
            </a:r>
            <a:r>
              <a:rPr lang="en-US" sz="2600" u="sng" dirty="0" smtClean="0">
                <a:latin typeface="Comic Sans MS" pitchFamily="66" charset="0"/>
              </a:rPr>
              <a:t>students</a:t>
            </a:r>
            <a:r>
              <a:rPr lang="en-US" sz="2600" dirty="0" smtClean="0">
                <a:latin typeface="Comic Sans MS" pitchFamily="66" charset="0"/>
              </a:rPr>
              <a:t>, including- Plato</a:t>
            </a:r>
          </a:p>
          <a:p>
            <a:pPr marL="0" indent="0">
              <a:buNone/>
            </a:pPr>
            <a:endParaRPr lang="en-US" sz="900" dirty="0" smtClean="0">
              <a:latin typeface="Comic Sans MS" pitchFamily="66" charset="0"/>
            </a:endParaRPr>
          </a:p>
          <a:p>
            <a:r>
              <a:rPr lang="en-US" sz="2600" dirty="0" smtClean="0">
                <a:latin typeface="Comic Sans MS" pitchFamily="66" charset="0"/>
              </a:rPr>
              <a:t>Sentenced to </a:t>
            </a:r>
            <a:r>
              <a:rPr lang="en-US" sz="2600" u="sng" dirty="0" smtClean="0">
                <a:latin typeface="Comic Sans MS" pitchFamily="66" charset="0"/>
              </a:rPr>
              <a:t>death</a:t>
            </a:r>
            <a:r>
              <a:rPr lang="en-US" sz="2600" dirty="0" smtClean="0">
                <a:latin typeface="Comic Sans MS" pitchFamily="66" charset="0"/>
              </a:rPr>
              <a:t> for his teachings, which often questioned </a:t>
            </a:r>
            <a:r>
              <a:rPr lang="en-US" sz="2600" u="sng" dirty="0" smtClean="0">
                <a:latin typeface="Comic Sans MS" pitchFamily="66" charset="0"/>
              </a:rPr>
              <a:t>authority</a:t>
            </a:r>
            <a:r>
              <a:rPr lang="en-US" sz="2600" dirty="0" smtClean="0">
                <a:latin typeface="Comic Sans MS" pitchFamily="66" charset="0"/>
              </a:rPr>
              <a:t>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2971800" cy="45259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26" name="Picture 2" descr="http://upload.wikimedia.org/wikipedia/commons/c/cd/Socrat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364673"/>
            <a:ext cx="3214531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16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1.gstatic.com/images?q=tbn:ANd9GcRIb70LxU6YDAiMqGJENMbVpjEYDc9hGDacnOCzHp68Y48Lu0n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58" y="457200"/>
            <a:ext cx="5572125" cy="241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2.gstatic.com/images?q=tbn:ANd9GcRObXy_VC_uFnhvl05T1EdFO2KjQHqAQoADlIE8Mv6_MjeFaLZDo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57424"/>
            <a:ext cx="3962400" cy="360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37" y="3200400"/>
            <a:ext cx="4588042" cy="2987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994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Comic Sans MS" pitchFamily="66" charset="0"/>
              </a:rPr>
              <a:t>Plato</a:t>
            </a:r>
            <a:endParaRPr lang="en-US" sz="66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57150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3000" u="sng" dirty="0" smtClean="0">
                <a:latin typeface="Comic Sans MS" pitchFamily="66" charset="0"/>
              </a:rPr>
              <a:t>428-347 B.C</a:t>
            </a:r>
            <a:r>
              <a:rPr lang="en-US" sz="3000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endParaRPr lang="en-US" sz="1100" dirty="0" smtClean="0">
              <a:latin typeface="Comic Sans MS" pitchFamily="66" charset="0"/>
            </a:endParaRPr>
          </a:p>
          <a:p>
            <a:r>
              <a:rPr lang="en-US" sz="3000" u="sng" dirty="0" smtClean="0">
                <a:latin typeface="Comic Sans MS" pitchFamily="66" charset="0"/>
              </a:rPr>
              <a:t>Student</a:t>
            </a:r>
            <a:r>
              <a:rPr lang="en-US" sz="3000" dirty="0" smtClean="0">
                <a:latin typeface="Comic Sans MS" pitchFamily="66" charset="0"/>
              </a:rPr>
              <a:t> of Socrates/</a:t>
            </a:r>
            <a:r>
              <a:rPr lang="en-US" sz="3000" u="sng" dirty="0" smtClean="0">
                <a:latin typeface="Comic Sans MS" pitchFamily="66" charset="0"/>
              </a:rPr>
              <a:t>teacher</a:t>
            </a:r>
            <a:r>
              <a:rPr lang="en-US" sz="3000" dirty="0" smtClean="0">
                <a:latin typeface="Comic Sans MS" pitchFamily="66" charset="0"/>
              </a:rPr>
              <a:t> of Aristotle</a:t>
            </a:r>
          </a:p>
          <a:p>
            <a:pPr marL="0" indent="0">
              <a:buNone/>
            </a:pPr>
            <a:endParaRPr lang="en-US" sz="1000" dirty="0" smtClean="0">
              <a:latin typeface="Comic Sans MS" pitchFamily="66" charset="0"/>
            </a:endParaRPr>
          </a:p>
          <a:p>
            <a:r>
              <a:rPr lang="en-US" sz="3000" dirty="0" smtClean="0">
                <a:latin typeface="Comic Sans MS" pitchFamily="66" charset="0"/>
              </a:rPr>
              <a:t>Wrote </a:t>
            </a:r>
            <a:r>
              <a:rPr lang="en-US" sz="3000" i="1" u="sng" dirty="0" smtClean="0">
                <a:latin typeface="Comic Sans MS" pitchFamily="66" charset="0"/>
              </a:rPr>
              <a:t>The Republic</a:t>
            </a:r>
            <a:r>
              <a:rPr lang="en-US" sz="3000" i="1" dirty="0" smtClean="0">
                <a:latin typeface="Comic Sans MS" pitchFamily="66" charset="0"/>
              </a:rPr>
              <a:t>, </a:t>
            </a:r>
            <a:r>
              <a:rPr lang="en-US" sz="3000" dirty="0" smtClean="0">
                <a:latin typeface="Comic Sans MS" pitchFamily="66" charset="0"/>
              </a:rPr>
              <a:t>which outlines the </a:t>
            </a:r>
            <a:r>
              <a:rPr lang="en-US" sz="3000" u="sng" dirty="0" smtClean="0">
                <a:latin typeface="Comic Sans MS" pitchFamily="66" charset="0"/>
              </a:rPr>
              <a:t>ideal or perfect </a:t>
            </a:r>
            <a:r>
              <a:rPr lang="en-US" sz="3000" dirty="0" smtClean="0">
                <a:latin typeface="Comic Sans MS" pitchFamily="66" charset="0"/>
              </a:rPr>
              <a:t>government</a:t>
            </a:r>
          </a:p>
          <a:p>
            <a:pPr marL="0" indent="0">
              <a:buNone/>
            </a:pPr>
            <a:endParaRPr lang="en-US" sz="1100" dirty="0" smtClean="0">
              <a:latin typeface="Comic Sans MS" pitchFamily="66" charset="0"/>
            </a:endParaRPr>
          </a:p>
          <a:p>
            <a:r>
              <a:rPr lang="en-US" sz="3000" u="sng" dirty="0" smtClean="0">
                <a:latin typeface="Comic Sans MS" pitchFamily="66" charset="0"/>
              </a:rPr>
              <a:t>Rule of Law- </a:t>
            </a:r>
            <a:r>
              <a:rPr lang="en-US" sz="3000" dirty="0" smtClean="0">
                <a:latin typeface="Comic Sans MS" pitchFamily="66" charset="0"/>
              </a:rPr>
              <a:t>no one is exempt from the law</a:t>
            </a:r>
          </a:p>
          <a:p>
            <a:pPr marL="0" indent="0">
              <a:buNone/>
            </a:pPr>
            <a:endParaRPr lang="en-US" sz="900" dirty="0" smtClean="0">
              <a:latin typeface="Comic Sans MS" pitchFamily="66" charset="0"/>
            </a:endParaRPr>
          </a:p>
          <a:p>
            <a:r>
              <a:rPr lang="en-US" sz="3000" dirty="0" smtClean="0">
                <a:latin typeface="Comic Sans MS" pitchFamily="66" charset="0"/>
              </a:rPr>
              <a:t>Rule of Law was a safeguard against </a:t>
            </a:r>
            <a:r>
              <a:rPr lang="en-US" sz="3000" u="sng" dirty="0" smtClean="0">
                <a:latin typeface="Comic Sans MS" pitchFamily="66" charset="0"/>
              </a:rPr>
              <a:t>tyranny</a:t>
            </a:r>
            <a:r>
              <a:rPr lang="en-US" sz="3000" dirty="0" smtClean="0">
                <a:latin typeface="Comic Sans MS" pitchFamily="66" charset="0"/>
              </a:rPr>
              <a:t> (corrupt rulers)</a:t>
            </a:r>
          </a:p>
          <a:p>
            <a:endParaRPr lang="en-US" sz="2600" dirty="0" smtClean="0">
              <a:latin typeface="Comic Sans MS" pitchFamily="66" charset="0"/>
            </a:endParaRPr>
          </a:p>
          <a:p>
            <a:endParaRPr lang="en-US" sz="2600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pic>
        <p:nvPicPr>
          <p:cNvPr id="2050" name="Picture 2" descr="http://www.departments.bucknell.edu/History/Carnegie/plato/plato_bu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447800"/>
            <a:ext cx="291179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274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utoShape 2" descr="data:image/jpeg;base64,/9j/4AAQSkZJRgABAQAAAQABAAD/2wCEAAkGBhQSERQUEhQVFRUVFxcXFxgXGBUYFxgYGBwaGhgYHRgXHCYgHRkjHBgcIC8iIycrLSwsFx4xNTIqNScrLSkBCQoKDgwOFA8PFykcHBwpKSkpKSkpKSkpKSkpKSkpKSkpKSkpKSkpLCwpKSkpKSwpLCwpLCwsKSwsKSwsLCwsKf/AABEIAKoBKQMBIgACEQEDEQH/xAAcAAACAgMBAQAAAAAAAAAAAAAABgQFAQIHAwj/xABHEAACAgEDAgUCBAMECAQDCQABAgMRBAASIQUxBhMiQVEyYQcUcYEjQqEzUpGxFRYkYnKCksFDw+HwCDTCJTVFU2RzdIOz/8QAFgEBAQEAAAAAAAAAAAAAAAAAAAEC/8QAGBEBAQEBAQAAAAAAAAAAAAAAABEBIUH/2gAMAwEAAhEDEQA/AO4aNGjQGjRo0Bo0ag9R6msdCi7te1Fos1fF8Af7xIA9zoJcswUEkgAckk0B++q+bOdqEaqAezuaU/8ACo5b+g+51Hx8R39U5VnBsRrflx/HJ5dhx6iP0C6m4uNXJJZvk/5Aew/986CpyHlqxPNI3FJEkKcfJMgJC/cn/HUs4bohY5MgAFncI3X79kBP+Ops7iNWaia9gLLE9lH76yU3oocVdWt+45qx37fpoE+TJ6lFMytPjzD1Efw9hVQLAKXy1WeH7e2pOL4zlCo7QpLEyhhJC55DC1IVhRv/AIr+QNXWRjRxiRxyxuz3Nn+UX832++lFMMw5PkDcoYtMh3EgSOC7oL7qSW9PYBQffQNXT/GGNKwQPtcmgsgKEn4Xdwx+yk6uwdc/zukRTE7kCuw9dK3lttoAlf8AuORQuwaOuL4kfpoRMgPJjdhJZkkirjn3kj97+pf94cgOh6NR8POSVFkjZXRwGVlIKkHsQRqRoDRo0aA0aNGgNGo+fmrDE8rmkjVnY0TSqLPA+w1Qy+P8dGhVkyVackRA484LkCyACveuaOgZtGlfqP4hY8MMszpOBCyK6mGRWt/o4YDgk0D2v30yo9jQb6NY0XoM6NYvRegzo1XdT6sIWhUxyP5sgjuNdwSwTuf+6nFX8kasFOgzo1i9Z0Bo0axegzo0u9T8Zxws38KaRI3Ecskahlic0QGG7efqFlVar5rTCrXoM6NGsaDOjRo0Bo0aDoI2VORwtbj2B/z/AEGvLCwAlte5z9TkC2+P0X4A7aj4Y8yeWT2SoU+OKaQj7liFP/7Q1YZGRsF0TyAAO5JND/PQbeQBoRQOBrYHUPGO9mf2+hfg13P+PH/LoPU8sD+oA/Q/+mszRX71wRfuL99bIl0xFGv8+dbiiNBEmxwWUUCLYm6/ukDj30q+L4wqJMG8swTQSuzDna8gLrf3UBf8NNhf+IF54BN+3Jqr1UeI8EMkgZQUf8uhB9/4wBH/AEtX76D0nXazceYO5UGpAB/MpH1Vxxwee54GoGfCkoKsy+tbVuwYDs4H95ezL+h/SJ1MFYoHQtuHlgc88CgDf8/sD92U3ex6+bqMc6zBWKOroZIyCrRT948iO+ytVOvKmmIPDbwVvzmT0TJDIzTYbyHzYQd3lbjTFR3qyGVh39St6gTrtWBmpLGskbBkcBlYGwVPIIP6a5B4iDS45kgCrIwCbf5TKosI3baWAIXngqnPqIPl+CvjqpmwZSQHLPBu7q/1SxWee5LDj5/TQds0awDrOgNGjRoPOaEMpVgCCKIPYg+2kzxv/wDeHR//AORL/wD5HTsdKniXoORPl4c0flBcSRpKZnDSbl2kcKQtX350EL8YIAOk5TVyfJB7AkCVKF/HJ/xOvV+s5cHUcSGZ43izFmAVUKmJ4k8wessd4IsXQ51O8d9CmzcJ8aIorSFLZy21QrK/AA9V7a9u/wC2vDqvQsibNwMgCJRieaXXe5LGVPLNHZwF78jn7aiTqvn8TZWRDNNhhtySSJDH5O5JPJcowZ7FFipogjbYu9OGBM7wI7oY3ZVLI1EoxAtTR5o/B0n4vhnqGJNMuFLjHFmd5QJ1kMkDubbaEIDrus0SO/8Ai64kGyNVLFqAG5u5r3P3Og5/07q/VMpc3yZcZGxcmaJbiZhJsAKr9foHPJ9RtuwrnSPx5kz4/S58fylGZN5MiOrcON+8hr+kFDxVnjkd9b+CvP39VECxNu6hkcu7KUakF0EO4VRqx8ffUyXwJJFF06HG8srhSiYmRmUyNTB+FU0WLlr+fbUTHp1HqWdivgJLNBJ5+SYZCsTISpDOhFuQvC0RR78H5nr1SbJyMqKBxEMbam7aGLysm+iG4EYBXtyST2rnbxT0SfIkw3i8usacTtvZhupWXaKQ+z3f27arsvwxmQZ0uVgvAVygnnxT+ZQdBtEiFL5ruOLrv8Vdex8QZKjEgnVUypkkaXylMqqsW0MUHyxdauwLPetS/C3UMtpsiPJjPlIVMExURmRGFlWS+GQ8XwD3oe9f1/wjlSLjTQTqM3GMh3yK3kyCX+0jKgkrHYFdyAvuedXvQMbK5fMaLzCAAkO/ykA+78sxPvQ4AFdyQi9e6265eNiQkLJOJHZyNwSKKt1D3diQBfA5PNUYmH1uZc+TAmYMWh87HmCAGgdrq6g0WU0bFAg9te/ijw5LLkY2VjMiz4xYBX3BJY3FPGzLZW+CGo0R2Ot8Pochy2zJgnmiHyYo1YsqLu3MS5UEsx2/y8BeLs6Cp/DeGQ/nS0u4DOyQRtHqIIG7dfH6aegNLHg3ok+L+YE3lETTyzgoz2pkIOwhlF182P000DTDBo0aNVRo0aNAa855gqljwACSfsNbk6h9QzY1Uhz9QI2gFmN96VQSf2GgXfC2ZPJhwyxmJY3DSfxAxeTzCWLllYCPcSTVNwf21d4uV54Rh6TG5Dqe4ZVI2/4kEH3FEd9cGzfCowVjmkgfNheikLtKGhZO4aJT6gt9mAFGjR+p06N4sVXjdYTjtKxRIYo5mlkKKADLCo2rSgV/NsAIIHGg6ik1swojbQv2Ni+NAeiABxRJPx2ofvz/AIahY3XkdVJWVNwB9cMy1fsSUoEaI82IWN5ckkmg7H9KUHgDitBM862XbyDZsduwrn9/6HWMufy0JCliBwB3J7Aajv1VEX6JiAP5YJmPtxSpfv8A5/GocHiuFyfTkIAP/ExcqL+skYGgssYGhvrfQ3UOL9gL71qF1Ml1QGqLqeQSQ24eUdv+61Of+DUXK8aYS2smTAli6kkRCftTkcaXut+NIplWHHy8UPIQryLKjbBwHKi+Sb2rff8AcaCOnUhIsr0QgyGjQsdytEyqBY/uuQ3Pftxe1lXPEfWI45YZ62DccfIQnkxOCQxYGiVpwCe5exW7mZ1vyoDkRjIiiC4+MqRNKihSjSggLfdUkRiQO69xeub9ez/Mkssr7Vp1BXyyqMpsgm+OO9/HbuD910kb5Yf4qFvJzYRW3cE8yPJjv2ZSHA9iB8HXPM7MaHNTJx2UN5kcgJIK3Y9RPFBrsi+zmzzxc/h14iAnlhmKpG+OFViGI3wHdFe3uPWymvZgOPdX6p1C5Ygu1QrCtxQsp3bgWqwNt1RvgC+2g7V0n8VMmTqWNiPFCFm3biu/cKDGxZI7qRXPY83ddUGuJeBemef1iCVSGighkkXbW0F6QUB9IINgH2APfcddtGgzovWDpZ6h4y2PlLHC0gw1VpjuC8su/agP1MEom6HqHPegZ70aVs7x2iHD2xSyrmi4nQKR9HmBa3btxH2r5IrWOj+OhLLNBPBJjTwx+aY5CjFov76mMkMB2NaBq1qz1pWxPHIc4ZaFljzf7B9yk3sLrvX+Xco4on76j9J63PP1DMgkiHlRCFQu5SAGDsWII5LcCvbaNSpTZi5qSC0ZWFkWpBFg0RY9wdeki2K/9P6jXL/CHif8j013/LSPDFkZPmOmxVjTzmHCsQWoH+Ucdu/GnDJ8W7MyDGMTVkKWilLIEbaLZavdvA5quR+hpSp/SPDkGMXMCbDIxd/U53Oe7ncxtj7t3OrO9VmN1cvkSwiM1EEJk3DaS/ISu4YDk37MvzxSeO+vTY5xFhX+3yoYmbcAavcUAIP1BSpPsD86UN16zqjm8QkSrAkW+fy/NZN4CxrdAs3Pc2BQ5o/Gq1/H6jGyZhBIXxGK5ENoJEoXuFmmUrTAg8j7itKpu0aWszxl5b4imElcwgI4dNisV3hWJ55UcVd1r3z/ABUsJyTJGwixYxI8gIINgtsCjncAL54pl554ovtGl3H8VH8zFjywmN5onljIZXBCbdyntT+oH3H31C6f48aeRliw528vIOPKbi/hVXrPqojm6UmgOasAg1T5CopZiFUdySAB+51tFKGAZSCCAQRyCD2I+2kHxt138z0zOeOAyQrHMgkJXllBVpEU90VrG6wTtJAIq7npnXNiYuPGgeVsZZaLBBsUIpPIJJtvYexsji5Upo0ag9H6iZ4UkKNGWu0aiykEgg1xdj241O1VGjRo0ETqOZ5aWBZJCqPlmNKPsLPJ9heqLL68uOjkI0spIjWqBnn5/hJzZC0bP0qAbPDVO8TZO2NAPqaWPb//AFkSuT8AIjf5e+lCDqEc6SzIyuEx4Y02m9vmKZp2BHYtQB/4NAmda6o4iD5MciujLHNFtdoXl5Cz4+RFu8qTY/uCCNv2Ju/BnjvoWPTI8sUrAgvkCWSQBjbL5nqCqSLNEAnnvq8j6OuWpjCqWgmkPJqlajCw+QY9o/5dKOZ4Vx/z4xmjQ3k4ssRpWEkCxFWjC19FKFI57X37B0vEyunZbl4p4ZHPfZNye3dVb7D21bJ0KC93lqxPu3qPP3a+Ncp6l4K6cMx4ZIPJQuNzI3qj3iomBax5DsCCwFo4rsdw1zej4+MWOHnZ0Yhfy5m81yIH9jLE6WIWHAlAIBo0RZ0HUcvoGOe6Rgf8CVfz2u/31R5fT41DqMxI/T6iJTGQpoKQNx212sVqu6dmZRiBXqAZb7z4YnB+KlxnVWXi7q+ea1aY3SHnBMuTgyqRX8PHK/rychvj44I0FY3R2IGzM80Ek2ci6FcbbsGv11Rdb6BlBA8OYqfYyA0RfLFRQHY9/n402Zv4b4m0MDLHts/wjxfyE2nSX1fwrsQhZ8tko/Wkf3riNQO/ezZ0C11fDzhxL1KEbl5V50QEexoMGI/buNLmf0WYg7sxJSP5VaVzR4P8gv6Rai+6/IufP0wp+XWLId3diVVhGXpfqBcXX6E8fHeqzNxJg5cqVtid31KNvBPpHpv78Gv30FNkQ+qtxc0SSb+ntfqAP27a8/y1IXsDmvg334/r/hrfIdd5F2pcsK5J5+3Yt/S9O+D0CCDBM+ZGA0t7LYq6Aj0qi2Rvrnlb5PsNB7/hR45fAnigk2fl8l13ErTozAKjbvdOAOeBR5FEa+kV18WGUbVsmwaNWSBwbHNAjmu3c/PH2fjPaqQbBAN/NjQej9tc464880vUIJsbIk/h1ihU/wBnKGOtxYkKZQ92G5oDaO+uka1K6JvXLBmNHH4fMkUyGIlWVkPmenFKsdgtuDfFXweDxd5m48s2bJm48ZuDDkhh3qyebM7bwAHo7F2gWRRL8dtXPXPDb5GRjzCUJ+WZnRdm62ZSjbjuHG0+1c++r0DUhHJ90r/6KnOLlvNHOPzLvEwfeYnVgA1bY9/uAEHHOmTpjyQdVzi8MpSdIHR1QslRqwcFhxuBr0jk3wNOoGsaEcshxpf9A5kHkz+dI+TsQxSBj5sjOhor2Kn9vetMXivAM/TUmjuObGVMiIuDGVeIWVYNRAYAqb9jpxrVJ1Hw202QHbIlEAUBsYBBG5U2CzVuo8WARe2jxY1SPTwthukAeUVNMTNKOPS8lEJYHIRdsYPwg1S/iXjSFMKVI3kGPmwzSLGrO+wBlJCKCWosDQ9r05jQdFIbtJjdUOW8Mpgy8dI2Ko0jwyRklQ6RhiFYMfUOAe+pfhroZbK6hlOhVMzykVGUqxjjjK72Ui1LFiKPNAacDrF6kSOWR+Dcl8GWJ1p8BmXAPJ3eU/mRy/uuyL/lfn1aZM1cuPpc0sKA5sqGYqACRI9ekCvU0cYCCxz5Y04VrFapHNccH/SOBkRYuXs8rIR5JY28wu4St+87lApuWof3e41aeBo23dRVklj87KkljLxyIGjdEUMCwA7g8d9PFaNuoRyfEknh6Nk9Nlxsg5EUE8SFInaKVDu2OsgteQR6Sd329tWHUelxZMWLHlQZMLxwJ5WREkolhkoh1LRA7eFBAbg/4X0etA0hFH4KGR+UjGWS0o3jcw2syB2EbMPZym0kfJ+dX2sDWb1VGjRo0EDq3S1mUAkqyktG6/Uj0VDC+OzEUeCCQe+uJiR8MT5kLpKiskedjCIQtHKjA7jQpiwLruAAO4fPHejrmv4h+BT5jZ2HG7zNtWaJCAZlvaSNwKE7SQQysCKqiLIc5HjxMeYTYztLsjWIE+YplgLHZBKP5ZY1tfMs2FVgSbBi9b/EVWkjlhDExEPFK1LJG5pip2mmQm96Hg2Su0EAKPX8TychlEM2OOfRNW8fIsIoK/HHtpn/AA0xunP5oz4zJIqyPEpZlD7FBMa0QGdr4BPFCu+gtevfi3DnovnY5x5owQsiFZkdWH8SF0ZQRE4AHBNcdxd0R8XF9kkWQ2NPGu0eYpkDJzcfnAEtH77JVNH+atK2RisdsuzZHKz7K5Xg+pRZv07gOdNOH4MnMKu0dxyG92wiTj0lNxPsQDwCTR7A0Qqv9a2W3xw2JKe5xpHjib5uLmjXwQPtq48J9AzOqy+XNkz7Ayk72lc2aNgMaB2m7b5B51edE8D9PUGXJXNdYzteJY2Jvn1Ex0xSiBYA7D72+YP4gdIwUAjhmhVfT/YSAj7Fj/3OgscT8IcSJRUuaSo7jJkUmvstAftqj6v0jGhV2RcuQqLUtm5SbifZmLem+10f30w4X4rYOSP9nyYg39yfdETxfBYc8fF/9tV8njeJiVKoy8gbOU+TyprbXPuf00HPeqflpHOwyl0o7ZmyJJSp7JGXLDk8k/C9uxCp1fJkeQxhGVQSNjh1Y8cblJo0OfSF/fXb5OqY/wDJhxsx4JWOMXf1MC5FVyeW9vfSN40bHgjJaQRyMxYRRhN7cAevkjkXwFUcij3sOaS4wVX3AFrsbSdpW+asbhR45+366tsT8uYUbIBmkYABpJmVY1BoJS2QKsft3F8LzTMzUALPFD/tf/fU6fEjSFCQGdjZILXt4pvgWfSLH8pOgsek+EXzs/yMcLIhdd7xAiJY7G5vUbAq+CeSONfWkS0ABwBwNc9/BDw4kHTUmCkSZNu5PcqGYRj9NlH9SddF0GrtQs6o5/HOCg3Pl44XeY7Mi1vUAst33AYX8WNXjC9c18EYEEkHVxMqFfz2Yr2BQSlIHPYcsf1J1E3T6/W4VkSMyoHl/s13C34v0/3uOeNR8rqkcwniinAljU7thUyR3dEqwIHbixrnXQY5Isbw7+Z9LCWUerjarRS+UpuqO3aK0wYGYjdY6htZT/smOOCOSplsD5rQb+CPG0P5LDXKyo/zM0attkdQ7liQOD8ngf01I6xmyp1jAjEr+VNHkl4/TtuNV2ngX/Me5+NKcHT4H8KraIWbH9FAFjOTUYFcly+0UOfbV7nKy9V6MJD6xj5Qb/iEcd/1vShj6dkRtl5GzK80hYw0IZSsP1C6UWC1G7PtqV/rHj+YIzKm9mKqL7sO6g9i3B9IN8aT4lYdS6x5PEn5XG2V/f2zV+91rHhnqGDk9MwxJtZovKAiLHzVyY6FVYbfvs897s8aUx0EvQvVdj+JMeR1jSZC7glBf1hfqKnswHvtutb9aykixZnkBZEikZwvcqFJYCvcjXNmy0/+w2EkSR+apjhVgRFF5DUGkYlnI7FvSPtfOi6Yuq+JUk6iMMzeXGIHdijlXMpdURdw5FDca9yR8areldSaaefCkznJhiiEcyUkjyymQ7iF4YqFQV2PJI54s1kH+sFX/wDh/wD5w1jokgHWOqfaHD/ost6jK66X12JFihlyklm4iL0EEkqj1AV6d/BO0Ekay+RGc5R+aO9YmvGDJRFg+ay1uBHa/vrm+dnRSdPw5IWjhgbPhaOEEM4/2gl2kdiTus7iABtuiW025DK3XsZlohsGc2K9Q8yOjfvxq1V6vjPDJCjKgJaTygBIpuTj0Cjy3I4+41IXxFAXEYlTczFFF/Uwu1U9mIo2BdUb0p+A8KMzdVJRCV6g9EgEikQivggk6runTTYZwwGTN6fNKiwNRGRA0l+X2NOosgmrAJ+DoV0jMnVUYuwRQDbEgBR82e2qnoudFFiRMck5CdlnYhjISTX0j1H2FD21a5igxvdH0n/I65p4d6f53R+lLHkfl8hW347kBlMirLaMp7gxl+BzxqldI6f1WOfcYnVwjbWrurUDtYezUwNHnkamaUvAvUpZGy48mKOPIilUTNESY5WMUZWQXyDs2gjnsNNmorOjRo1QaxWs6NAn/inDD/ozJMwU+jarMFO12IVGBPYhiD3GuH5WCjdGtYpCyTySxTLG3lyR8RyCRhYRhsDUTzS1yaH0R1nEE8kMTUVDea6kAhhHW0G/99gf+XSb0vpUX5eHy0sx9Rzmx4lAEZIlyIxuFUsSIbsdtoAskAhXt+GS5HQsaOBTFkIEyU3gE+a67njYsLCkn9tq3dEFx/D+aSXAj8+IRONyPHRHqUkNatfc2e5sG/fVr0dgiiHeZHQW7GuWYm/fg2Dx7CtWSjQU/UfDEMikKoiY0Q8QCNYNi9tblvupsG9cr8T+DwWTHxsgrMhLvHkhXdlv0snmbi6/oxHABA12TMzljFtdcdgT3/TSn1/Hx81gHgSbaSo3RrIQffkKSv8AiPbQcs8Q+C5pxFjwtPM9oxDxQxKo5Dv5YVWULdcmjVWeBr18JfhETNuaUegq26NipVfcAobDN+vAJ9xrtPhnwxj4UIjgiWO+W2jlj8k9zqTkYCIkhRQCwYmvc8n/AN/roPnv8VhNiZqYy5E3l+Uj3ZBti636KLGuOb99LeL01hQhmBINg0rKLXliWWwear+uuhf/ABDxbcnClUHcySqfuEKn/wCs6RumY+6z7qoYNyFABPAHfdzd1fp0FZh9EnyMtYIR5ksjWD2BP1M5PstGz+n7a6/4W/BCbbWfkWnbyoqPpv6TKwsKRxSgVZqu+ln8MOvxw9YUuEHnqYLFel7tT9rK7K9+PbX0Uug88bHVFCqAqqAFAFAAcAAfAGvXRo0GkjUCQL+w7/10j+CvCpU5Zy8Zbly5p0LeW9xuVKKaJ9QIJrsPbT0RrDcaCJ1HpEOQnlzxJKlg7XVWWx2NEa1xehQRtujhjRgqoCqKCEXhUBA4UWaA4516YfUklL7Gvy3MbfAYAEi/etw/ex7ak7tBXQeG8ZJDIkESuWLbgig7iKLcD6q4vvWvTI6FBJIsrwxtIn0uyKXX9GIsftqTkuwUlAC1cAkgE/cgGh+2qfwX198zESeRVRnLgqpJA2uy8E9+3fUE+DocCSNKkMayN9ThFDt+rAWf3+NecHhvGSYzpBEszd5Aihzfe2Av21ZbtG7VGrRgiiLB41VQ+EcNFVVxcdVVxIqiKMASDgOBt+ofPfVvu0btBXHw9jeb53kReb/+ZsXzP+qr0QeHsdJDIkMSyN3dUUMf1YCzrTxH1OTHxppokV2iRn2sxUEKCTyAfjXp0HPM2NDMwAaWNHIHYFlBofbnRHj/AKpYdOPy0FSMGceVHTsDYZuOSDzZ99ezdAxzKJTDEZQKEmxN4HwGqwPtqfu0v+KPEMuM+KERGSfIjhZizArvPcKBR4HzqKssDoOPAWMMMUZf6iiKpa+97Ryf11pieG8aIgxQRoQSRtRVonuQAKBN8kak58rrG7RqrMFJAYlQa+SASP8ADVb4O662ZhQZDqFMqbiosgcnjnV9FvPiq6lXUMpFEEWCPgjVd/qrieWsf5aHy1beqCNAqv8A3wAOG57jnnVru0XoI+HgRxDbGioLJpQBZPcn5J+dSa0aNAaNeEuYii2dVHySAP8AE6qMjx1hISv5mNmAspGTK/8A0Rbj/TQX2vDLzFjUs7BVHuf8v1+2qRPE0k1DGxZmDf8AiTKceNea5Eg80/IpOfkamdM6NsO+ZzNLZO9gKW/5UXsijsK5oCyTzoDo6s5ed1KF6VFYUyxLe3cPZmLM1ewYA8jSp0QssUTralJuooVHNuMl3bueGZI3r7tp/rSn+UdOoiMC4pC+UDx6GCeTIlfDM4cH5L/bQGBlJE0szMyxqXCoFsyt33Kq+qR9qkAAdm9zepGP4lWMPLOfKjLHmRgCPpVUVO5b3P3ehZuqvJ8HyZMUcbTeWI3XepVXb+G6PuRww2F/LVhYJG49tROtdPm89VXfE3KrkiKKXy+ZG3sZRSx7Qv0kHcTYPGgcMbLEzODQEbAVfqNi/WPYG7296omr0v8Air8QYcON/L2O6gmvUFB4/mVSDe729+5HcJXiHxg2DhY+JAzPk5AZ2lY8sXP9swssN9llXmlCjjtrb8P/AAQ+RsfOTaqkSGN+XmbuGKMAUQEg/wB43RocMFl4L8PSZ+N/pGTKl/NyPI0Mis3lRqjFUTyb2lDt5U889weddHwRI0KicKshWnEbEpu7HaSAa9xYvSZ1vqeHDjzSwz5EG5pbEHp/irG07/w5AUVyqlv5bJ+TqjwvxVk6bO2F1cF9vKZMa/Whvazx9weCLHv7EeohT/8AxEA7sA81tlBI7cmOxfya/wA9c6w88wpJYfd2B5H09lPFd2HPvvP20/fin19Oqx46YUUrJEWYyuhjjI2/Su7lj6fiu37c0fIlNRMbVzu96PG0tx72vuO6D40HkEO5DGxMpZCoFbvMPavk2Af+bX2NhFtib637V3V23Vz/AF18x/h1Ar9WwlZAyecxX3+hGdb4qwSrHnihx219QqNBto0aNAa0lQEEHsRXx3/TW+sMNBybo2R+S6X1PJhB8yLIzVTliB/EpTtJrjv88asvGaHCwIs3GeQyxNAWO9m/MLIyq6uDYbdusEdiOK0x4HgiGM5I3SPFktIzwuQYgZf7SgAD6j8k17VrOH4MVI4oXlllhhZWjjfYQNhuMFgoLBKFWf5Rd1qJF+p9PxrknR/Dnm9GOQs88U0P5iSJklZVQxyO1GNfSymudwJ57669t40sYngVI4mgEspxmZiYG2FaY7mTft3+WSSSCfci640IocHrkubPBE6pzgQ5JjeR4gzykhmIRCTs2gAcAbz9qY/BvS5sZJIp5hKPMZohuZ2ijbkRF3ALAG6J5rWPEPgmPKeKRXlx5oARHLAwVgpq0IIKleOxHGrTo3Rxjx7dzyMTueSQ3JI3A3MeB2AFAAAAADQKniDAMvWIIjLMscuJkF1WR1BpowKo+k891o6Ol4Ag6sMdXlaMYAsPI7Wwk27jZ+quL1f5fhoPmR5fmyB40aNVGzZseiwNrZsgc37DWnVvComyI8hJZYZUUxlo9nrjJDFGDqw7juOR86BY6cx/0f1hSzMElzVXczNtUJwoLE0B8aF6k3l9HxVqp8dnIaRow5iijqPcqsaO8sQKvYBdWDf4vgWOOHJhSWYLlM7P6lNeYKbbuHFj3N/PfWM7wDFNiw47yS/7Pt8mUMFmjKjapDAUTXyOffUQu9XbJ6Xj584kTY6o0EO95RA5IR3BdQfL9Qbb2B/XXr4s6JHF/ox1LlvzuOGYux8zdfqezRN8g+36aY8fwdH5EsM7y5PnLskeZgWKc0o2ABQLJ4A551AH4cgpDG+XlOmPIkkQLRgp5d7V3BAWA+Ws8asDVln+G/8Awt/lrkOD0IjoEWbHPOmRBjebGRIwQCO22eUDsIIsWQSb5OuwmG12nkVR/TtpaxvAcaQDGMsr4qkEQNs27QbEZYLuaO/5SeexsEjRVN1Rzj5WBnuXEU4WGdC7+XHJKAYpdl7R6hsJ/wB8aYvDUO958mzU0hEYtqEaUgIBJHrZWewBYZfjVd4rz4ckSdM2SPJKqqR5b+WiMeZPM27BsA3DnkhR76bMPGWNFRBSqoVR8ACgP8BoPbRo0aqkPE8M44lnBxIJJY5Wfc6K0hSUmSNl3d6JZKsfSefm8wOsoBSxhQL+gACx3FUKb7GiPcDi9uux+S6ZQ4VPRP8AeE/zdxXltT3z6fMFWRr36l0gSDclBzV99rgdg1c/ow5U8g9wQk4XVYpd3luCV4YfzKfuO4P66g5mQ4kJ5CgDge4N8iubHNr7gAryCDRZyeUPO2ta+g0akBPAQkEBgb49jYI59J3xPFSP6T6vYMBzxR52/wA1EEVW72pgV0DH0nLZwwbupq+OR3H717jgiiKuhFL3nSqSQTjR7P8Ark3kfcWl/trTpEgBZl9QA7iuR9Qr2I5J+xJqg2jq/TIM+PaWYMASjxuUmiJ43KRRUgjkHgkUQdBQz+KHRCoI83akUhG245FmjheWvcbJTIAe+yuOa8f9Iec02HJG/kBoo2dzId8slSFXkvldm0EcAmQIOOdUuB4aM80c+SQJIpsjEyXVtomh8iT+I1Cw28KQLO3d9hVk+BlSyLH5KKTJGkmbvUbo4JFbYYr/ALZjGq8CiOQf5QFlP0sRZreVFJI07oZpVMQeKNhSRg7d3kjyiDXI3ij8L/jfxssGK2RHujkmM0cRq921vKb9KaFGv3VzWq/xZ1yaWRoIIjLOssMSeXLLHIZHEk2QJGR19FJQU8Dk9gNKP4p4OfWOclIViRG8uHH5jgW+zGyWcgd+3p/XQW3hbMzOorixyxxLDFO87ySbi00g3Mp2AglAWAod/nvr08V+Bco50eS88eWWqUh1MHphG7YOGAUUfT3rvfJ10X8N41Xp0ckjISyfxGBWgFHYsKHbn2Hq/c5WdVd2T+JIFZmB5Cof5DQCoWugBXyb22Q5oeqyyieD/Z8dIlVhGjeY7Rq1SCJuACqm+V7VxxxWdb8IJTeU7udu2EGrQhhJtL7vqZpLJIH1/vrbxN05XngSNaEjP5Mi9wa/iQuRR3Idp3Huv3J1Ljw89GKvHHN5pAAWUwyebEASwrs5VTdcERmuLBCnTqbYE8GRHuk/LzEuWj2kD1I8RN1uosCRwTtP3P0zg5QljSRb2uqsL4NMLFj5o6+az0hsjKx8aXzYlaZFaN5GkZhI+52V759G3mgfUxPAA19MQRhVAAoAAAfAHYaD00aNGgNGjRoDRo0aA1jXjm5QjjeRvpRSx/RRZ/oNJT+KMxo8eeGJpBIyGSDyXG2J/dZTwXUEH4bmgNEPd6hdY6quPC8rK7KgBIjUu5sgcKOT31QYvXJ06m+LOyeW8PnY5CFS1GpFZixFrangCw2oPiDxHlw9MnzI2iJUs0QaNq8ndtUna/LMvqB44I476lKYs7xNFDLBC+/fkNtjpG23Rai3YGh2u/tq4B0meMf/AJnpB/8A1f8A5Mmm7J3bTsoNXBIJAPtYBBI/caK9b0XrmK+MeoHpR6gGxv4RkMkflv8AxRHKUIVvM/h8A1w11yfbV5ldZy4cvD81oWgy3MflqjB4j5bOreYX9f00fSv2GlSnK9F6RszxVkSx5EmGCWikkSJPIkdZTEdrhpOAu5gVFHigSTyNGR4lzTlYcKLFF+ax5JCsiuXikQJYYhwHAL/SNt19WlU83rOlbwf1qeSXLx8ko8mLKqeZGpQOrorqdhZqIuu+mnVGuzW2jRoDRo0aDSWMEURYPBHtzqk6NL5EhxGPCgvASeWiBAK/cxllX9GT3J1farur9L85Vr0yRtvierKOARf6EEqR7hiPfQVni6MeXuX6uxINen7kGwAezfyk3YF3zDqOPJ5xaArGqeqQ1W62LMpj4rcHDEfMoHGwFH7qWQ0g3yIEeJtpF8K/Brd3Ab+WQcEOQwHOlHqcSs4vdspCEAAffZ3djx6HBod/zBrcvGgb/AXW0mQrfNBlvglSTdkiywJs3/fBNFiNTurdHdZBJB3N32G0139uDQFfp7dqTwHHtlcEe8irSkKCh2koa+hvqH/Ee5sl8nhDKQexH6f1HbQc/wACb+FJGWCvJO4csVAJmjkjjPxRkMY492HY8CJ13qJzMXJEAR9vryYCSmXjSoOXQcgkMgI7WVJDGxWPF/hqOVXdgySwncJFISQ2wv1Di2Hf2buKYEasofCMkjmRz5WZjMqxZKE1kRUCqygj1DupHJBFg6CkwfEDQ47ieWKTJkSVTkRRhZVfHUsFmK8sBym7jmxXN6oeq5P5jG2IAvmRbowykHypkyFh9uw8oAXXz76b+seGum5E35jIgYTMArLGz/xSAPSypQYlrUX9Xln2U1WdTjE0xeRVR1jZY4UYOMaNUZTNO6fw0KRyMBGC3JXn4CL+H/VBOIYRXqj8xRtO1JCWeV6XjzLIot9O0ba3HTGufGzRQwOAZd22IMCX5/iSvQsFVVgNxHqZQaoVzP8ADDK3TZz+pYwN23ncqu+5lBHIbZHtH3Om7qGRJjS48yOQZlUvGoc3DFKJH2qvI/hkrVEk8aClXo0k+PmszerzPMxUjbcRLHaOu9fSxdNyEdrvvwdTM3qrRRY+dChmSN1eVb5PlrtZrH8yIRxfNuew16dKiGNjSIxdmxZHkHl8mSKUuwdeeQt7yPsP11rD1sJEubjAGGZwMiNQK3Fhufb2D+uz8iQDmuAp/DvVkk8RwTAho2YxRAj6EMb7e4sNfH7t7a+hF18w+Cca+sYiq29FyiEYe6JvZaFfTR4rjvXtr6eGgzo0aNAaNGjQGjRo0EfOxRJG8bcq6spH2YEH+h0l+Heg9SxkXEaSBsaP0xz+sZAiHZNgAXcB6Q18cGjp7rWG0SFjxh4UbLGO0T+XLBKCHHfynGydLr+ZP6qNbeNfD8mV0+TFgCKZFCAsSFUAj4Bvt20yrratFKfXui5M8mA6rGPy0vmuC7c+hkKqdn+9dn40zSswU7QC1cAmhfxdca9a1nQc9i8FZQ6NLgHyvMcyAPvbaBJI0l/Rdi6rVp1nouTM+A6pEPysnmOC7er0NHtX0f712dN2sVqJCHh+HeoYc84xDjvjZErTVMZA8DvzJtC3vUm2C2vJPbk6n5Hh3I/PYc4KumPFJGzOxEjmXZbUFoVt7X7+2m2tZrVCx4d6LPDmZs0gTZlOjqFYll2IsdEFR323xpn0aNFGjRo0Bo0aNAaDo0aCl650Qy08bbJV7H2ZRzsbg8XyDXHPcEg8/mQ7pF2hJIQCVJBZVBLLybPlHyVPAO3uvCsB1kjVN17wtFlAFtySL/ZyodssZ7+lvj5U2D7jQJPhrH8mdCTsCMUAom9qBAGohVJCPftZU8ginxutx7SQwHF+oEVRo2O42nhrFr71pI6qk2E4abaqbgPNC3C6kAesH+xI/iD1HZ6wN1GkthjshDjseavkUOGF80Aas8gelty0wDz6xH5iyrRQyBkYcExl+xAPDBiAfh64pwA1bh+LTLPFYOyVngZCQNmZEOFJ7BZotxU9u2mM43pBUj3oDnaD3G0/VGe5S+O69hpZ6rAMWT81t9KtG2ShpleMMoWUn3aPhllHJVSrAMBYS/HKSYmOs6KzbAQ+1uRLMFjLqpNCyTyK5kJ+TqB4xzocPEXDAQM0Y8xQB6uOE2+4LVY+CL+o6jeN+qzZXUocON/9n8lcqMLVZEsbb1RmPG301XHJ57jXO/xKjyJMps4//LyOFjLMoKGr8sxkhw6kc8cVXtoLzwL0gw4ZNbjk5BCgc2kJVeLr/wAUn9RGNMUOUZXlyxyDWPBTBgVUlrHsS4Xctn1GRBpJ8OeJnJwqPoxz5JAqhah1evb1jk+96Zeh5EYEsELUiOS6m6QMdwU8cxqUrcO6RivU4oMeI8ZYsjHmBZfy5sSV3Q2rwuSDdluAedrS+6sNL0PUxCmbhx+pSyogsKF2CVG9TFbY2nv2AN6YPGOZKcOVUUSFkeOUueVVQW8w0OZF2GPcO5avuUg4/lBYaDyyAszPZ2jkseR7GxfuSwsijoJPhDraYvVIZiUKoxDNV8bSjFfcG2P618c6+oI2sWDevkLoeEGY8fIF12IqiQeBuo38a+jPwn68cnp0e4kvCTC99zsraxvsShU199A56NGjQGjRo0Bo0aNAa0bW+tG0GVGsSyhQSxAA5JJoD99VvVPE2LilRk5EUJYEqJHVbA7kWedToJ1kRXQhkcBlYchlPIIPuCNB5RdWhY0ssbH4DqT/AEOvU5yb9m9d/wDd3Dd/03euC9C6U+T07qePBjtLK+e3lsNirEQVO8uxFUB2F3de+mXMwZIesdBjmbfKmPKsj99zLEwJs8nn3OpUdbB1jdzrnPUfxIngeDzIUQTZf5YwuSJlQkhZ9wJBBAuto+L99bHrWU3iFsffGIosRpApD1TvFuJo8ycUD2AJ+TpSujXo1zNvxVf8vLmiNPysWUMYqd3mMvpBmDdv5vo2+3fXSInsAjsRY/fVHpo0aNFGjRo0Bo0aNBjdo3a89Gg9N2jdrz0aDMkYYEEAg9wex0v5fhhkA/KSeXTBhG43xcdwoBDR2O200Pjvd/rI0Cn+alU+VJGY2qwQu6KQAdg60A32O0mrG3tr1y1Z0AdeCKN+wYUQTXAPbdVG6ZR30xv7fqNQ5v7RR7E86JhP8H+H8cbUKhG6azxqAQFfzBHMJXU2wYbh3at248iqRPxE6qHm/OU0+EDLAv8AZxKsjEBngtWLsCh3OykHt200/iEdmd07Z6fMEqSbeN6BoqRq+pRuPB49R+dcj8RSluqCJiWjE0VISSg3bN3pPHNm/mzorbG/J0h8xwZNpfaWsNSl1KlaAElspPBP241K6T1mNM1ZvOVRIhDbxwoI9Kkjj0sEb7mPuLJ1C8V4iR35aKnryPpUL9ORMq9vgAAfAA0tZIo8cf8AsaDonWPG2K+LJErO7uE+lWBBGwEhm7ekMfuX1DTAmyIxked5TvYrZ6jf0DeW55r2F3dVWljCQESWAaHF+3Kdv8T/AI6+ifwv6fEcOKQxoZNv17V3/wDVV+w/w0CZ4c/DGeWjsaFAFBL0C4qiaHqI4BINWS3qArXU/CvhRMFGVGZy7bmLUOe3CgUBX6n5J1dprbQZ0aNGgNGjRoDRo0aA1q2ttatoImV0mGUgyxRyECgXVWIHwLGvbydq7YwFoUor0iuwoe2vRe+t9AoeAvBUnThOrzJKJ5WmO2No9rMBYALta8a36z4NebqWLmiVVGKrqI9hJbeCGO/eAODx6TpsGsHUHMp/wkmZADmhmXMGYrNCCSw4Ac7wXoUByOBVdqYJPBj/AOlBnpMBug8iSMx7rUENatuAUkqO4PF/Nht1nQjnb/hTcMmJ5v8AskmV+ZKlf4gHFwht1bdwvdVgEij310GNKAHxrfRqoNGjRoo0aNReoGo2rQSBIPkaN4+dLROp2wfA0H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17475" y="-776288"/>
            <a:ext cx="2828925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hQSERQUEhQVFRUVFxcXFxgXGBUYFxgYGBwaGhgYHRgXHCYgHRkjHBgcIC8iIycrLSwsFx4xNTIqNScrLSkBCQoKDgwOFA8PFykcHBwpKSkpKSkpKSkpKSkpKSkpKSkpKSkpKSkpLCwpKSkpKSwpLCwpLCwsKSwsKSwsLCwsKf/AABEIAKoBKQMBIgACEQEDEQH/xAAcAAACAgMBAQAAAAAAAAAAAAAABgQFAQIHAwj/xABHEAACAgEDAgUCBAMECAQDCQABAgMRBAASIQUxBhMiQVEyYQcUcYEjQqEzUpGxFRYkYnKCksFDw+HwCDTCJTVFU2RzdIOz/8QAFgEBAQEAAAAAAAAAAAAAAAAAAAEC/8QAGBEBAQEBAQAAAAAAAAAAAAAAABEBIUH/2gAMAwEAAhEDEQA/AO4aNGjQGjRo0Bo0ag9R6msdCi7te1Fos1fF8Af7xIA9zoJcswUEkgAckk0B++q+bOdqEaqAezuaU/8ACo5b+g+51Hx8R39U5VnBsRrflx/HJ5dhx6iP0C6m4uNXJJZvk/5Aew/986CpyHlqxPNI3FJEkKcfJMgJC/cn/HUs4bohY5MgAFncI3X79kBP+Ops7iNWaia9gLLE9lH76yU3oocVdWt+45qx37fpoE+TJ6lFMytPjzD1Efw9hVQLAKXy1WeH7e2pOL4zlCo7QpLEyhhJC55DC1IVhRv/AIr+QNXWRjRxiRxyxuz3Nn+UX832++lFMMw5PkDcoYtMh3EgSOC7oL7qSW9PYBQffQNXT/GGNKwQPtcmgsgKEn4Xdwx+yk6uwdc/zukRTE7kCuw9dK3lttoAlf8AuORQuwaOuL4kfpoRMgPJjdhJZkkirjn3kj97+pf94cgOh6NR8POSVFkjZXRwGVlIKkHsQRqRoDRo0aA0aNGgNGo+fmrDE8rmkjVnY0TSqLPA+w1Qy+P8dGhVkyVackRA484LkCyACveuaOgZtGlfqP4hY8MMszpOBCyK6mGRWt/o4YDgk0D2v30yo9jQb6NY0XoM6NYvRegzo1XdT6sIWhUxyP5sgjuNdwSwTuf+6nFX8kasFOgzo1i9Z0Bo0axegzo0u9T8Zxws38KaRI3Ecskahlic0QGG7efqFlVar5rTCrXoM6NGsaDOjRo0Bo0aDoI2VORwtbj2B/z/AEGvLCwAlte5z9TkC2+P0X4A7aj4Y8yeWT2SoU+OKaQj7liFP/7Q1YZGRsF0TyAAO5JND/PQbeQBoRQOBrYHUPGO9mf2+hfg13P+PH/LoPU8sD+oA/Q/+mszRX71wRfuL99bIl0xFGv8+dbiiNBEmxwWUUCLYm6/ukDj30q+L4wqJMG8swTQSuzDna8gLrf3UBf8NNhf+IF54BN+3Jqr1UeI8EMkgZQUf8uhB9/4wBH/AEtX76D0nXazceYO5UGpAB/MpH1Vxxwee54GoGfCkoKsy+tbVuwYDs4H95ezL+h/SJ1MFYoHQtuHlgc88CgDf8/sD92U3ex6+bqMc6zBWKOroZIyCrRT948iO+ytVOvKmmIPDbwVvzmT0TJDIzTYbyHzYQd3lbjTFR3qyGVh39St6gTrtWBmpLGskbBkcBlYGwVPIIP6a5B4iDS45kgCrIwCbf5TKosI3baWAIXngqnPqIPl+CvjqpmwZSQHLPBu7q/1SxWee5LDj5/TQds0awDrOgNGjRoPOaEMpVgCCKIPYg+2kzxv/wDeHR//AORL/wD5HTsdKniXoORPl4c0flBcSRpKZnDSbl2kcKQtX350EL8YIAOk5TVyfJB7AkCVKF/HJ/xOvV+s5cHUcSGZ43izFmAVUKmJ4k8wessd4IsXQ51O8d9CmzcJ8aIorSFLZy21QrK/AA9V7a9u/wC2vDqvQsibNwMgCJRieaXXe5LGVPLNHZwF78jn7aiTqvn8TZWRDNNhhtySSJDH5O5JPJcowZ7FFipogjbYu9OGBM7wI7oY3ZVLI1EoxAtTR5o/B0n4vhnqGJNMuFLjHFmd5QJ1kMkDubbaEIDrus0SO/8Ai64kGyNVLFqAG5u5r3P3Og5/07q/VMpc3yZcZGxcmaJbiZhJsAKr9foHPJ9RtuwrnSPx5kz4/S58fylGZN5MiOrcON+8hr+kFDxVnjkd9b+CvP39VECxNu6hkcu7KUakF0EO4VRqx8ffUyXwJJFF06HG8srhSiYmRmUyNTB+FU0WLlr+fbUTHp1HqWdivgJLNBJ5+SYZCsTISpDOhFuQvC0RR78H5nr1SbJyMqKBxEMbam7aGLysm+iG4EYBXtyST2rnbxT0SfIkw3i8usacTtvZhupWXaKQ+z3f27arsvwxmQZ0uVgvAVygnnxT+ZQdBtEiFL5ruOLrv8Vdex8QZKjEgnVUypkkaXylMqqsW0MUHyxdauwLPetS/C3UMtpsiPJjPlIVMExURmRGFlWS+GQ8XwD3oe9f1/wjlSLjTQTqM3GMh3yK3kyCX+0jKgkrHYFdyAvuedXvQMbK5fMaLzCAAkO/ykA+78sxPvQ4AFdyQi9e6265eNiQkLJOJHZyNwSKKt1D3diQBfA5PNUYmH1uZc+TAmYMWh87HmCAGgdrq6g0WU0bFAg9te/ijw5LLkY2VjMiz4xYBX3BJY3FPGzLZW+CGo0R2Ot8Pochy2zJgnmiHyYo1YsqLu3MS5UEsx2/y8BeLs6Cp/DeGQ/nS0u4DOyQRtHqIIG7dfH6aegNLHg3ok+L+YE3lETTyzgoz2pkIOwhlF182P000DTDBo0aNVRo0aNAa855gqljwACSfsNbk6h9QzY1Uhz9QI2gFmN96VQSf2GgXfC2ZPJhwyxmJY3DSfxAxeTzCWLllYCPcSTVNwf21d4uV54Rh6TG5Dqe4ZVI2/4kEH3FEd9cGzfCowVjmkgfNheikLtKGhZO4aJT6gt9mAFGjR+p06N4sVXjdYTjtKxRIYo5mlkKKADLCo2rSgV/NsAIIHGg6ik1swojbQv2Ni+NAeiABxRJPx2ofvz/AIahY3XkdVJWVNwB9cMy1fsSUoEaI82IWN5ckkmg7H9KUHgDitBM862XbyDZsduwrn9/6HWMufy0JCliBwB3J7Aajv1VEX6JiAP5YJmPtxSpfv8A5/GocHiuFyfTkIAP/ExcqL+skYGgssYGhvrfQ3UOL9gL71qF1Ml1QGqLqeQSQ24eUdv+61Of+DUXK8aYS2smTAli6kkRCftTkcaXut+NIplWHHy8UPIQryLKjbBwHKi+Sb2rff8AcaCOnUhIsr0QgyGjQsdytEyqBY/uuQ3Pftxe1lXPEfWI45YZ62DccfIQnkxOCQxYGiVpwCe5exW7mZ1vyoDkRjIiiC4+MqRNKihSjSggLfdUkRiQO69xeub9ez/Mkssr7Vp1BXyyqMpsgm+OO9/HbuD910kb5Yf4qFvJzYRW3cE8yPJjv2ZSHA9iB8HXPM7MaHNTJx2UN5kcgJIK3Y9RPFBrsi+zmzzxc/h14iAnlhmKpG+OFViGI3wHdFe3uPWymvZgOPdX6p1C5Ygu1QrCtxQsp3bgWqwNt1RvgC+2g7V0n8VMmTqWNiPFCFm3biu/cKDGxZI7qRXPY83ddUGuJeBemef1iCVSGighkkXbW0F6QUB9IINgH2APfcddtGgzovWDpZ6h4y2PlLHC0gw1VpjuC8su/agP1MEom6HqHPegZ70aVs7x2iHD2xSyrmi4nQKR9HmBa3btxH2r5IrWOj+OhLLNBPBJjTwx+aY5CjFov76mMkMB2NaBq1qz1pWxPHIc4ZaFljzf7B9yk3sLrvX+Xco4on76j9J63PP1DMgkiHlRCFQu5SAGDsWII5LcCvbaNSpTZi5qSC0ZWFkWpBFg0RY9wdeki2K/9P6jXL/CHif8j013/LSPDFkZPmOmxVjTzmHCsQWoH+Ucdu/GnDJ8W7MyDGMTVkKWilLIEbaLZavdvA5quR+hpSp/SPDkGMXMCbDIxd/U53Oe7ncxtj7t3OrO9VmN1cvkSwiM1EEJk3DaS/ISu4YDk37MvzxSeO+vTY5xFhX+3yoYmbcAavcUAIP1BSpPsD86UN16zqjm8QkSrAkW+fy/NZN4CxrdAs3Pc2BQ5o/Gq1/H6jGyZhBIXxGK5ENoJEoXuFmmUrTAg8j7itKpu0aWszxl5b4imElcwgI4dNisV3hWJ55UcVd1r3z/ABUsJyTJGwixYxI8gIINgtsCjncAL54pl554ovtGl3H8VH8zFjywmN5onljIZXBCbdyntT+oH3H31C6f48aeRliw528vIOPKbi/hVXrPqojm6UmgOasAg1T5CopZiFUdySAB+51tFKGAZSCCAQRyCD2I+2kHxt138z0zOeOAyQrHMgkJXllBVpEU90VrG6wTtJAIq7npnXNiYuPGgeVsZZaLBBsUIpPIJJtvYexsji5Upo0ag9H6iZ4UkKNGWu0aiykEgg1xdj241O1VGjRo0ETqOZ5aWBZJCqPlmNKPsLPJ9heqLL68uOjkI0spIjWqBnn5/hJzZC0bP0qAbPDVO8TZO2NAPqaWPb//AFkSuT8AIjf5e+lCDqEc6SzIyuEx4Y02m9vmKZp2BHYtQB/4NAmda6o4iD5MciujLHNFtdoXl5Cz4+RFu8qTY/uCCNv2Ju/BnjvoWPTI8sUrAgvkCWSQBjbL5nqCqSLNEAnnvq8j6OuWpjCqWgmkPJqlajCw+QY9o/5dKOZ4Vx/z4xmjQ3k4ssRpWEkCxFWjC19FKFI57X37B0vEyunZbl4p4ZHPfZNye3dVb7D21bJ0KC93lqxPu3qPP3a+Ncp6l4K6cMx4ZIPJQuNzI3qj3iomBax5DsCCwFo4rsdw1zej4+MWOHnZ0Yhfy5m81yIH9jLE6WIWHAlAIBo0RZ0HUcvoGOe6Rgf8CVfz2u/31R5fT41DqMxI/T6iJTGQpoKQNx212sVqu6dmZRiBXqAZb7z4YnB+KlxnVWXi7q+ea1aY3SHnBMuTgyqRX8PHK/rychvj44I0FY3R2IGzM80Ek2ci6FcbbsGv11Rdb6BlBA8OYqfYyA0RfLFRQHY9/n402Zv4b4m0MDLHts/wjxfyE2nSX1fwrsQhZ8tko/Wkf3riNQO/ezZ0C11fDzhxL1KEbl5V50QEexoMGI/buNLmf0WYg7sxJSP5VaVzR4P8gv6Rai+6/IufP0wp+XWLId3diVVhGXpfqBcXX6E8fHeqzNxJg5cqVtid31KNvBPpHpv78Gv30FNkQ+qtxc0SSb+ntfqAP27a8/y1IXsDmvg334/r/hrfIdd5F2pcsK5J5+3Yt/S9O+D0CCDBM+ZGA0t7LYq6Aj0qi2Rvrnlb5PsNB7/hR45fAnigk2fl8l13ErTozAKjbvdOAOeBR5FEa+kV18WGUbVsmwaNWSBwbHNAjmu3c/PH2fjPaqQbBAN/NjQej9tc464880vUIJsbIk/h1ihU/wBnKGOtxYkKZQ92G5oDaO+uka1K6JvXLBmNHH4fMkUyGIlWVkPmenFKsdgtuDfFXweDxd5m48s2bJm48ZuDDkhh3qyebM7bwAHo7F2gWRRL8dtXPXPDb5GRjzCUJ+WZnRdm62ZSjbjuHG0+1c++r0DUhHJ90r/6KnOLlvNHOPzLvEwfeYnVgA1bY9/uAEHHOmTpjyQdVzi8MpSdIHR1QslRqwcFhxuBr0jk3wNOoGsaEcshxpf9A5kHkz+dI+TsQxSBj5sjOhor2Kn9vetMXivAM/TUmjuObGVMiIuDGVeIWVYNRAYAqb9jpxrVJ1Hw202QHbIlEAUBsYBBG5U2CzVuo8WARe2jxY1SPTwthukAeUVNMTNKOPS8lEJYHIRdsYPwg1S/iXjSFMKVI3kGPmwzSLGrO+wBlJCKCWosDQ9r05jQdFIbtJjdUOW8Mpgy8dI2Ko0jwyRklQ6RhiFYMfUOAe+pfhroZbK6hlOhVMzykVGUqxjjjK72Ui1LFiKPNAacDrF6kSOWR+Dcl8GWJ1p8BmXAPJ3eU/mRy/uuyL/lfn1aZM1cuPpc0sKA5sqGYqACRI9ekCvU0cYCCxz5Y04VrFapHNccH/SOBkRYuXs8rIR5JY28wu4St+87lApuWof3e41aeBo23dRVklj87KkljLxyIGjdEUMCwA7g8d9PFaNuoRyfEknh6Nk9Nlxsg5EUE8SFInaKVDu2OsgteQR6Sd329tWHUelxZMWLHlQZMLxwJ5WREkolhkoh1LRA7eFBAbg/4X0etA0hFH4KGR+UjGWS0o3jcw2syB2EbMPZym0kfJ+dX2sDWb1VGjRo0EDq3S1mUAkqyktG6/Uj0VDC+OzEUeCCQe+uJiR8MT5kLpKiskedjCIQtHKjA7jQpiwLruAAO4fPHejrmv4h+BT5jZ2HG7zNtWaJCAZlvaSNwKE7SQQysCKqiLIc5HjxMeYTYztLsjWIE+YplgLHZBKP5ZY1tfMs2FVgSbBi9b/EVWkjlhDExEPFK1LJG5pip2mmQm96Hg2Su0EAKPX8TychlEM2OOfRNW8fIsIoK/HHtpn/AA0xunP5oz4zJIqyPEpZlD7FBMa0QGdr4BPFCu+gtevfi3DnovnY5x5owQsiFZkdWH8SF0ZQRE4AHBNcdxd0R8XF9kkWQ2NPGu0eYpkDJzcfnAEtH77JVNH+atK2RisdsuzZHKz7K5Xg+pRZv07gOdNOH4MnMKu0dxyG92wiTj0lNxPsQDwCTR7A0Qqv9a2W3xw2JKe5xpHjib5uLmjXwQPtq48J9AzOqy+XNkz7Ayk72lc2aNgMaB2m7b5B51edE8D9PUGXJXNdYzteJY2Jvn1Ex0xSiBYA7D72+YP4gdIwUAjhmhVfT/YSAj7Fj/3OgscT8IcSJRUuaSo7jJkUmvstAftqj6v0jGhV2RcuQqLUtm5SbifZmLem+10f30w4X4rYOSP9nyYg39yfdETxfBYc8fF/9tV8njeJiVKoy8gbOU+TyprbXPuf00HPeqflpHOwyl0o7ZmyJJSp7JGXLDk8k/C9uxCp1fJkeQxhGVQSNjh1Y8cblJo0OfSF/fXb5OqY/wDJhxsx4JWOMXf1MC5FVyeW9vfSN40bHgjJaQRyMxYRRhN7cAevkjkXwFUcij3sOaS4wVX3AFrsbSdpW+asbhR45+366tsT8uYUbIBmkYABpJmVY1BoJS2QKsft3F8LzTMzUALPFD/tf/fU6fEjSFCQGdjZILXt4pvgWfSLH8pOgsek+EXzs/yMcLIhdd7xAiJY7G5vUbAq+CeSONfWkS0ABwBwNc9/BDw4kHTUmCkSZNu5PcqGYRj9NlH9SddF0GrtQs6o5/HOCg3Pl44XeY7Mi1vUAst33AYX8WNXjC9c18EYEEkHVxMqFfz2Yr2BQSlIHPYcsf1J1E3T6/W4VkSMyoHl/s13C34v0/3uOeNR8rqkcwniinAljU7thUyR3dEqwIHbixrnXQY5Isbw7+Z9LCWUerjarRS+UpuqO3aK0wYGYjdY6htZT/smOOCOSplsD5rQb+CPG0P5LDXKyo/zM0attkdQ7liQOD8ngf01I6xmyp1jAjEr+VNHkl4/TtuNV2ngX/Me5+NKcHT4H8KraIWbH9FAFjOTUYFcly+0UOfbV7nKy9V6MJD6xj5Qb/iEcd/1vShj6dkRtl5GzK80hYw0IZSsP1C6UWC1G7PtqV/rHj+YIzKm9mKqL7sO6g9i3B9IN8aT4lYdS6x5PEn5XG2V/f2zV+91rHhnqGDk9MwxJtZovKAiLHzVyY6FVYbfvs897s8aUx0EvQvVdj+JMeR1jSZC7glBf1hfqKnswHvtutb9aykixZnkBZEikZwvcqFJYCvcjXNmy0/+w2EkSR+apjhVgRFF5DUGkYlnI7FvSPtfOi6Yuq+JUk6iMMzeXGIHdijlXMpdURdw5FDca9yR8areldSaaefCkznJhiiEcyUkjyymQ7iF4YqFQV2PJI54s1kH+sFX/wDh/wD5w1jokgHWOqfaHD/ost6jK66X12JFihlyklm4iL0EEkqj1AV6d/BO0Ekay+RGc5R+aO9YmvGDJRFg+ay1uBHa/vrm+dnRSdPw5IWjhgbPhaOEEM4/2gl2kdiTus7iABtuiW025DK3XsZlohsGc2K9Q8yOjfvxq1V6vjPDJCjKgJaTygBIpuTj0Cjy3I4+41IXxFAXEYlTczFFF/Uwu1U9mIo2BdUb0p+A8KMzdVJRCV6g9EgEikQivggk6runTTYZwwGTN6fNKiwNRGRA0l+X2NOosgmrAJ+DoV0jMnVUYuwRQDbEgBR82e2qnoudFFiRMck5CdlnYhjISTX0j1H2FD21a5igxvdH0n/I65p4d6f53R+lLHkfl8hW347kBlMirLaMp7gxl+BzxqldI6f1WOfcYnVwjbWrurUDtYezUwNHnkamaUvAvUpZGy48mKOPIilUTNESY5WMUZWQXyDs2gjnsNNmorOjRo1QaxWs6NAn/inDD/ozJMwU+jarMFO12IVGBPYhiD3GuH5WCjdGtYpCyTySxTLG3lyR8RyCRhYRhsDUTzS1yaH0R1nEE8kMTUVDea6kAhhHW0G/99gf+XSb0vpUX5eHy0sx9Rzmx4lAEZIlyIxuFUsSIbsdtoAskAhXt+GS5HQsaOBTFkIEyU3gE+a67njYsLCkn9tq3dEFx/D+aSXAj8+IRONyPHRHqUkNatfc2e5sG/fVr0dgiiHeZHQW7GuWYm/fg2Dx7CtWSjQU/UfDEMikKoiY0Q8QCNYNi9tblvupsG9cr8T+DwWTHxsgrMhLvHkhXdlv0snmbi6/oxHABA12TMzljFtdcdgT3/TSn1/Hx81gHgSbaSo3RrIQffkKSv8AiPbQcs8Q+C5pxFjwtPM9oxDxQxKo5Dv5YVWULdcmjVWeBr18JfhETNuaUegq26NipVfcAobDN+vAJ9xrtPhnwxj4UIjgiWO+W2jlj8k9zqTkYCIkhRQCwYmvc8n/AN/roPnv8VhNiZqYy5E3l+Uj3ZBti636KLGuOb99LeL01hQhmBINg0rKLXliWWwear+uuhf/ABDxbcnClUHcySqfuEKn/wCs6RumY+6z7qoYNyFABPAHfdzd1fp0FZh9EnyMtYIR5ksjWD2BP1M5PstGz+n7a6/4W/BCbbWfkWnbyoqPpv6TKwsKRxSgVZqu+ln8MOvxw9YUuEHnqYLFel7tT9rK7K9+PbX0Uug88bHVFCqAqqAFAFAAcAAfAGvXRo0GkjUCQL+w7/10j+CvCpU5Zy8Zbly5p0LeW9xuVKKaJ9QIJrsPbT0RrDcaCJ1HpEOQnlzxJKlg7XVWWx2NEa1xehQRtujhjRgqoCqKCEXhUBA4UWaA4516YfUklL7Gvy3MbfAYAEi/etw/ex7ak7tBXQeG8ZJDIkESuWLbgig7iKLcD6q4vvWvTI6FBJIsrwxtIn0uyKXX9GIsftqTkuwUlAC1cAkgE/cgGh+2qfwX198zESeRVRnLgqpJA2uy8E9+3fUE+DocCSNKkMayN9ThFDt+rAWf3+NecHhvGSYzpBEszd5Aihzfe2Av21ZbtG7VGrRgiiLB41VQ+EcNFVVxcdVVxIqiKMASDgOBt+ofPfVvu0btBXHw9jeb53kReb/+ZsXzP+qr0QeHsdJDIkMSyN3dUUMf1YCzrTxH1OTHxppokV2iRn2sxUEKCTyAfjXp0HPM2NDMwAaWNHIHYFlBofbnRHj/AKpYdOPy0FSMGceVHTsDYZuOSDzZ99ezdAxzKJTDEZQKEmxN4HwGqwPtqfu0v+KPEMuM+KERGSfIjhZizArvPcKBR4HzqKssDoOPAWMMMUZf6iiKpa+97Ryf11pieG8aIgxQRoQSRtRVonuQAKBN8kak58rrG7RqrMFJAYlQa+SASP8ADVb4O662ZhQZDqFMqbiosgcnjnV9FvPiq6lXUMpFEEWCPgjVd/qrieWsf5aHy1beqCNAqv8A3wAOG57jnnVru0XoI+HgRxDbGioLJpQBZPcn5J+dSa0aNAaNeEuYii2dVHySAP8AE6qMjx1hISv5mNmAspGTK/8A0Rbj/TQX2vDLzFjUs7BVHuf8v1+2qRPE0k1DGxZmDf8AiTKceNea5Eg80/IpOfkamdM6NsO+ZzNLZO9gKW/5UXsijsK5oCyTzoDo6s5ed1KF6VFYUyxLe3cPZmLM1ewYA8jSp0QssUTralJuooVHNuMl3bueGZI3r7tp/rSn+UdOoiMC4pC+UDx6GCeTIlfDM4cH5L/bQGBlJE0szMyxqXCoFsyt33Kq+qR9qkAAdm9zepGP4lWMPLOfKjLHmRgCPpVUVO5b3P3ehZuqvJ8HyZMUcbTeWI3XepVXb+G6PuRww2F/LVhYJG49tROtdPm89VXfE3KrkiKKXy+ZG3sZRSx7Qv0kHcTYPGgcMbLEzODQEbAVfqNi/WPYG7296omr0v8Air8QYcON/L2O6gmvUFB4/mVSDe729+5HcJXiHxg2DhY+JAzPk5AZ2lY8sXP9swssN9llXmlCjjtrb8P/AAQ+RsfOTaqkSGN+XmbuGKMAUQEg/wB43RocMFl4L8PSZ+N/pGTKl/NyPI0Mis3lRqjFUTyb2lDt5U889weddHwRI0KicKshWnEbEpu7HaSAa9xYvSZ1vqeHDjzSwz5EG5pbEHp/irG07/w5AUVyqlv5bJ+TqjwvxVk6bO2F1cF9vKZMa/Whvazx9weCLHv7EeohT/8AxEA7sA81tlBI7cmOxfya/wA9c6w88wpJYfd2B5H09lPFd2HPvvP20/fin19Oqx46YUUrJEWYyuhjjI2/Su7lj6fiu37c0fIlNRMbVzu96PG0tx72vuO6D40HkEO5DGxMpZCoFbvMPavk2Af+bX2NhFtib637V3V23Vz/AF18x/h1Ar9WwlZAyecxX3+hGdb4qwSrHnihx219QqNBto0aNAa0lQEEHsRXx3/TW+sMNBybo2R+S6X1PJhB8yLIzVTliB/EpTtJrjv88asvGaHCwIs3GeQyxNAWO9m/MLIyq6uDYbdusEdiOK0x4HgiGM5I3SPFktIzwuQYgZf7SgAD6j8k17VrOH4MVI4oXlllhhZWjjfYQNhuMFgoLBKFWf5Rd1qJF+p9PxrknR/Dnm9GOQs88U0P5iSJklZVQxyO1GNfSymudwJ57669t40sYngVI4mgEspxmZiYG2FaY7mTft3+WSSSCfci640IocHrkubPBE6pzgQ5JjeR4gzykhmIRCTs2gAcAbz9qY/BvS5sZJIp5hKPMZohuZ2ijbkRF3ALAG6J5rWPEPgmPKeKRXlx5oARHLAwVgpq0IIKleOxHGrTo3Rxjx7dzyMTueSQ3JI3A3MeB2AFAAAAADQKniDAMvWIIjLMscuJkF1WR1BpowKo+k891o6Ol4Ag6sMdXlaMYAsPI7Wwk27jZ+quL1f5fhoPmR5fmyB40aNVGzZseiwNrZsgc37DWnVvComyI8hJZYZUUxlo9nrjJDFGDqw7juOR86BY6cx/0f1hSzMElzVXczNtUJwoLE0B8aF6k3l9HxVqp8dnIaRow5iijqPcqsaO8sQKvYBdWDf4vgWOOHJhSWYLlM7P6lNeYKbbuHFj3N/PfWM7wDFNiw47yS/7Pt8mUMFmjKjapDAUTXyOffUQu9XbJ6Xj584kTY6o0EO95RA5IR3BdQfL9Qbb2B/XXr4s6JHF/ox1LlvzuOGYux8zdfqezRN8g+36aY8fwdH5EsM7y5PnLskeZgWKc0o2ABQLJ4A551AH4cgpDG+XlOmPIkkQLRgp5d7V3BAWA+Ws8asDVln+G/8Awt/lrkOD0IjoEWbHPOmRBjebGRIwQCO22eUDsIIsWQSb5OuwmG12nkVR/TtpaxvAcaQDGMsr4qkEQNs27QbEZYLuaO/5SeexsEjRVN1Rzj5WBnuXEU4WGdC7+XHJKAYpdl7R6hsJ/wB8aYvDUO958mzU0hEYtqEaUgIBJHrZWewBYZfjVd4rz4ckSdM2SPJKqqR5b+WiMeZPM27BsA3DnkhR76bMPGWNFRBSqoVR8ACgP8BoPbRo0aqkPE8M44lnBxIJJY5Wfc6K0hSUmSNl3d6JZKsfSefm8wOsoBSxhQL+gACx3FUKb7GiPcDi9uux+S6ZQ4VPRP8AeE/zdxXltT3z6fMFWRr36l0gSDclBzV99rgdg1c/ow5U8g9wQk4XVYpd3luCV4YfzKfuO4P66g5mQ4kJ5CgDge4N8iubHNr7gAryCDRZyeUPO2ta+g0akBPAQkEBgb49jYI59J3xPFSP6T6vYMBzxR52/wA1EEVW72pgV0DH0nLZwwbupq+OR3H717jgiiKuhFL3nSqSQTjR7P8Ark3kfcWl/trTpEgBZl9QA7iuR9Qr2I5J+xJqg2jq/TIM+PaWYMASjxuUmiJ43KRRUgjkHgkUQdBQz+KHRCoI83akUhG245FmjheWvcbJTIAe+yuOa8f9Iec02HJG/kBoo2dzId8slSFXkvldm0EcAmQIOOdUuB4aM80c+SQJIpsjEyXVtomh8iT+I1Cw28KQLO3d9hVk+BlSyLH5KKTJGkmbvUbo4JFbYYr/ALZjGq8CiOQf5QFlP0sRZreVFJI07oZpVMQeKNhSRg7d3kjyiDXI3ij8L/jfxssGK2RHujkmM0cRq921vKb9KaFGv3VzWq/xZ1yaWRoIIjLOssMSeXLLHIZHEk2QJGR19FJQU8Dk9gNKP4p4OfWOclIViRG8uHH5jgW+zGyWcgd+3p/XQW3hbMzOorixyxxLDFO87ySbi00g3Mp2AglAWAod/nvr08V+Bco50eS88eWWqUh1MHphG7YOGAUUfT3rvfJ10X8N41Xp0ckjISyfxGBWgFHYsKHbn2Hq/c5WdVd2T+JIFZmB5Cof5DQCoWugBXyb22Q5oeqyyieD/Z8dIlVhGjeY7Rq1SCJuACqm+V7VxxxWdb8IJTeU7udu2EGrQhhJtL7vqZpLJIH1/vrbxN05XngSNaEjP5Mi9wa/iQuRR3Idp3Huv3J1Ljw89GKvHHN5pAAWUwyebEASwrs5VTdcERmuLBCnTqbYE8GRHuk/LzEuWj2kD1I8RN1uosCRwTtP3P0zg5QljSRb2uqsL4NMLFj5o6+az0hsjKx8aXzYlaZFaN5GkZhI+52V759G3mgfUxPAA19MQRhVAAoAAAfAHYaD00aNGgNGjRoDRo0aA1jXjm5QjjeRvpRSx/RRZ/oNJT+KMxo8eeGJpBIyGSDyXG2J/dZTwXUEH4bmgNEPd6hdY6quPC8rK7KgBIjUu5sgcKOT31QYvXJ06m+LOyeW8PnY5CFS1GpFZixFrangCw2oPiDxHlw9MnzI2iJUs0QaNq8ndtUna/LMvqB44I476lKYs7xNFDLBC+/fkNtjpG23Rai3YGh2u/tq4B0meMf/AJnpB/8A1f8A5Mmm7J3bTsoNXBIJAPtYBBI/caK9b0XrmK+MeoHpR6gGxv4RkMkflv8AxRHKUIVvM/h8A1w11yfbV5ldZy4cvD81oWgy3MflqjB4j5bOreYX9f00fSv2GlSnK9F6RszxVkSx5EmGCWikkSJPIkdZTEdrhpOAu5gVFHigSTyNGR4lzTlYcKLFF+ax5JCsiuXikQJYYhwHAL/SNt19WlU83rOlbwf1qeSXLx8ko8mLKqeZGpQOrorqdhZqIuu+mnVGuzW2jRoDRo0aDSWMEURYPBHtzqk6NL5EhxGPCgvASeWiBAK/cxllX9GT3J1farur9L85Vr0yRtvierKOARf6EEqR7hiPfQVni6MeXuX6uxINen7kGwAezfyk3YF3zDqOPJ5xaArGqeqQ1W62LMpj4rcHDEfMoHGwFH7qWQ0g3yIEeJtpF8K/Brd3Ab+WQcEOQwHOlHqcSs4vdspCEAAffZ3djx6HBod/zBrcvGgb/AXW0mQrfNBlvglSTdkiywJs3/fBNFiNTurdHdZBJB3N32G0139uDQFfp7dqTwHHtlcEe8irSkKCh2koa+hvqH/Ee5sl8nhDKQexH6f1HbQc/wACb+FJGWCvJO4csVAJmjkjjPxRkMY492HY8CJ13qJzMXJEAR9vryYCSmXjSoOXQcgkMgI7WVJDGxWPF/hqOVXdgySwncJFISQ2wv1Di2Hf2buKYEasofCMkjmRz5WZjMqxZKE1kRUCqygj1DupHJBFg6CkwfEDQ47ieWKTJkSVTkRRhZVfHUsFmK8sBym7jmxXN6oeq5P5jG2IAvmRbowykHypkyFh9uw8oAXXz76b+seGum5E35jIgYTMArLGz/xSAPSypQYlrUX9Xln2U1WdTjE0xeRVR1jZY4UYOMaNUZTNO6fw0KRyMBGC3JXn4CL+H/VBOIYRXqj8xRtO1JCWeV6XjzLIot9O0ba3HTGufGzRQwOAZd22IMCX5/iSvQsFVVgNxHqZQaoVzP8ADDK3TZz+pYwN23ncqu+5lBHIbZHtH3Om7qGRJjS48yOQZlUvGoc3DFKJH2qvI/hkrVEk8aClXo0k+PmszerzPMxUjbcRLHaOu9fSxdNyEdrvvwdTM3qrRRY+dChmSN1eVb5PlrtZrH8yIRxfNuew16dKiGNjSIxdmxZHkHl8mSKUuwdeeQt7yPsP11rD1sJEubjAGGZwMiNQK3Fhufb2D+uz8iQDmuAp/DvVkk8RwTAho2YxRAj6EMb7e4sNfH7t7a+hF18w+Cca+sYiq29FyiEYe6JvZaFfTR4rjvXtr6eGgzo0aNAaNGjQGjRo0EfOxRJG8bcq6spH2YEH+h0l+Heg9SxkXEaSBsaP0xz+sZAiHZNgAXcB6Q18cGjp7rWG0SFjxh4UbLGO0T+XLBKCHHfynGydLr+ZP6qNbeNfD8mV0+TFgCKZFCAsSFUAj4Bvt20yrratFKfXui5M8mA6rGPy0vmuC7c+hkKqdn+9dn40zSswU7QC1cAmhfxdca9a1nQc9i8FZQ6NLgHyvMcyAPvbaBJI0l/Rdi6rVp1nouTM+A6pEPysnmOC7er0NHtX0f712dN2sVqJCHh+HeoYc84xDjvjZErTVMZA8DvzJtC3vUm2C2vJPbk6n5Hh3I/PYc4KumPFJGzOxEjmXZbUFoVt7X7+2m2tZrVCx4d6LPDmZs0gTZlOjqFYll2IsdEFR323xpn0aNFGjRo0Bo0aNAaDo0aCl650Qy08bbJV7H2ZRzsbg8XyDXHPcEg8/mQ7pF2hJIQCVJBZVBLLybPlHyVPAO3uvCsB1kjVN17wtFlAFtySL/ZyodssZ7+lvj5U2D7jQJPhrH8mdCTsCMUAom9qBAGohVJCPftZU8ginxutx7SQwHF+oEVRo2O42nhrFr71pI6qk2E4abaqbgPNC3C6kAesH+xI/iD1HZ6wN1GkthjshDjseavkUOGF80Aas8gelty0wDz6xH5iyrRQyBkYcExl+xAPDBiAfh64pwA1bh+LTLPFYOyVngZCQNmZEOFJ7BZotxU9u2mM43pBUj3oDnaD3G0/VGe5S+O69hpZ6rAMWT81t9KtG2ShpleMMoWUn3aPhllHJVSrAMBYS/HKSYmOs6KzbAQ+1uRLMFjLqpNCyTyK5kJ+TqB4xzocPEXDAQM0Y8xQB6uOE2+4LVY+CL+o6jeN+qzZXUocON/9n8lcqMLVZEsbb1RmPG301XHJ57jXO/xKjyJMps4//LyOFjLMoKGr8sxkhw6kc8cVXtoLzwL0gw4ZNbjk5BCgc2kJVeLr/wAUn9RGNMUOUZXlyxyDWPBTBgVUlrHsS4Xctn1GRBpJ8OeJnJwqPoxz5JAqhah1evb1jk+96Zeh5EYEsELUiOS6m6QMdwU8cxqUrcO6RivU4oMeI8ZYsjHmBZfy5sSV3Q2rwuSDdluAedrS+6sNL0PUxCmbhx+pSyogsKF2CVG9TFbY2nv2AN6YPGOZKcOVUUSFkeOUueVVQW8w0OZF2GPcO5avuUg4/lBYaDyyAszPZ2jkseR7GxfuSwsijoJPhDraYvVIZiUKoxDNV8bSjFfcG2P618c6+oI2sWDevkLoeEGY8fIF12IqiQeBuo38a+jPwn68cnp0e4kvCTC99zsraxvsShU199A56NGjQGjRo0Bo0aNAa0bW+tG0GVGsSyhQSxAA5JJoD99VvVPE2LilRk5EUJYEqJHVbA7kWedToJ1kRXQhkcBlYchlPIIPuCNB5RdWhY0ssbH4DqT/AEOvU5yb9m9d/wDd3Dd/03euC9C6U+T07qePBjtLK+e3lsNirEQVO8uxFUB2F3de+mXMwZIesdBjmbfKmPKsj99zLEwJs8nn3OpUdbB1jdzrnPUfxIngeDzIUQTZf5YwuSJlQkhZ9wJBBAuto+L99bHrWU3iFsffGIosRpApD1TvFuJo8ycUD2AJ+TpSujXo1zNvxVf8vLmiNPysWUMYqd3mMvpBmDdv5vo2+3fXSInsAjsRY/fVHpo0aNFGjRo0Bo0aNBjdo3a89Gg9N2jdrz0aDMkYYEEAg9wex0v5fhhkA/KSeXTBhG43xcdwoBDR2O200Pjvd/rI0Cn+alU+VJGY2qwQu6KQAdg60A32O0mrG3tr1y1Z0AdeCKN+wYUQTXAPbdVG6ZR30xv7fqNQ5v7RR7E86JhP8H+H8cbUKhG6azxqAQFfzBHMJXU2wYbh3at248iqRPxE6qHm/OU0+EDLAv8AZxKsjEBngtWLsCh3OykHt200/iEdmd07Z6fMEqSbeN6BoqRq+pRuPB49R+dcj8RSluqCJiWjE0VISSg3bN3pPHNm/mzorbG/J0h8xwZNpfaWsNSl1KlaAElspPBP241K6T1mNM1ZvOVRIhDbxwoI9Kkjj0sEb7mPuLJ1C8V4iR35aKnryPpUL9ORMq9vgAAfAA0tZIo8cf8AsaDonWPG2K+LJErO7uE+lWBBGwEhm7ekMfuX1DTAmyIxked5TvYrZ6jf0DeW55r2F3dVWljCQESWAaHF+3Kdv8T/AI6+ifwv6fEcOKQxoZNv17V3/wDVV+w/w0CZ4c/DGeWjsaFAFBL0C4qiaHqI4BINWS3qArXU/CvhRMFGVGZy7bmLUOe3CgUBX6n5J1dprbQZ0aNGgNGjRoDRo0aA1q2ttatoImV0mGUgyxRyECgXVWIHwLGvbydq7YwFoUor0iuwoe2vRe+t9AoeAvBUnThOrzJKJ5WmO2No9rMBYALta8a36z4NebqWLmiVVGKrqI9hJbeCGO/eAODx6TpsGsHUHMp/wkmZADmhmXMGYrNCCSw4Ac7wXoUByOBVdqYJPBj/AOlBnpMBug8iSMx7rUENatuAUkqO4PF/Nht1nQjnb/hTcMmJ5v8AskmV+ZKlf4gHFwht1bdwvdVgEij310GNKAHxrfRqoNGjRoo0aNReoGo2rQSBIPkaN4+dLROp2wfA0H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69875" y="-623888"/>
            <a:ext cx="2828925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data:image/jpeg;base64,/9j/4AAQSkZJRgABAQAAAQABAAD/2wCEAAkGBhQSERQUEhQVFRUVFxcXFxgXGBUYFxgYGBwaGhgYHRgXHCYgHRkjHBgcIC8iIycrLSwsFx4xNTIqNScrLSkBCQoKDgwOFA8PFykcHBwpKSkpKSkpKSkpKSkpKSkpKSkpKSkpKSkpLCwpKSkpKSwpLCwpLCwsKSwsKSwsLCwsKf/AABEIAKoBKQMBIgACEQEDEQH/xAAcAAACAgMBAQAAAAAAAAAAAAAABgQFAQIHAwj/xABHEAACAgEDAgUCBAMECAQDCQABAgMRBAASIQUxBhMiQVEyYQcUcYEjQqEzUpGxFRYkYnKCksFDw+HwCDTCJTVFU2RzdIOz/8QAFgEBAQEAAAAAAAAAAAAAAAAAAAEC/8QAGBEBAQEBAQAAAAAAAAAAAAAAABEBIUH/2gAMAwEAAhEDEQA/AO4aNGjQGjRo0Bo0ag9R6msdCi7te1Fos1fF8Af7xIA9zoJcswUEkgAckk0B++q+bOdqEaqAezuaU/8ACo5b+g+51Hx8R39U5VnBsRrflx/HJ5dhx6iP0C6m4uNXJJZvk/5Aew/986CpyHlqxPNI3FJEkKcfJMgJC/cn/HUs4bohY5MgAFncI3X79kBP+Ops7iNWaia9gLLE9lH76yU3oocVdWt+45qx37fpoE+TJ6lFMytPjzD1Efw9hVQLAKXy1WeH7e2pOL4zlCo7QpLEyhhJC55DC1IVhRv/AIr+QNXWRjRxiRxyxuz3Nn+UX832++lFMMw5PkDcoYtMh3EgSOC7oL7qSW9PYBQffQNXT/GGNKwQPtcmgsgKEn4Xdwx+yk6uwdc/zukRTE7kCuw9dK3lttoAlf8AuORQuwaOuL4kfpoRMgPJjdhJZkkirjn3kj97+pf94cgOh6NR8POSVFkjZXRwGVlIKkHsQRqRoDRo0aA0aNGgNGo+fmrDE8rmkjVnY0TSqLPA+w1Qy+P8dGhVkyVackRA484LkCyACveuaOgZtGlfqP4hY8MMszpOBCyK6mGRWt/o4YDgk0D2v30yo9jQb6NY0XoM6NYvRegzo1XdT6sIWhUxyP5sgjuNdwSwTuf+6nFX8kasFOgzo1i9Z0Bo0axegzo0u9T8Zxws38KaRI3Ecskahlic0QGG7efqFlVar5rTCrXoM6NGsaDOjRo0Bo0aDoI2VORwtbj2B/z/AEGvLCwAlte5z9TkC2+P0X4A7aj4Y8yeWT2SoU+OKaQj7liFP/7Q1YZGRsF0TyAAO5JND/PQbeQBoRQOBrYHUPGO9mf2+hfg13P+PH/LoPU8sD+oA/Q/+mszRX71wRfuL99bIl0xFGv8+dbiiNBEmxwWUUCLYm6/ukDj30q+L4wqJMG8swTQSuzDna8gLrf3UBf8NNhf+IF54BN+3Jqr1UeI8EMkgZQUf8uhB9/4wBH/AEtX76D0nXazceYO5UGpAB/MpH1Vxxwee54GoGfCkoKsy+tbVuwYDs4H95ezL+h/SJ1MFYoHQtuHlgc88CgDf8/sD92U3ex6+bqMc6zBWKOroZIyCrRT948iO+ytVOvKmmIPDbwVvzmT0TJDIzTYbyHzYQd3lbjTFR3qyGVh39St6gTrtWBmpLGskbBkcBlYGwVPIIP6a5B4iDS45kgCrIwCbf5TKosI3baWAIXngqnPqIPl+CvjqpmwZSQHLPBu7q/1SxWee5LDj5/TQds0awDrOgNGjRoPOaEMpVgCCKIPYg+2kzxv/wDeHR//AORL/wD5HTsdKniXoORPl4c0flBcSRpKZnDSbl2kcKQtX350EL8YIAOk5TVyfJB7AkCVKF/HJ/xOvV+s5cHUcSGZ43izFmAVUKmJ4k8wessd4IsXQ51O8d9CmzcJ8aIorSFLZy21QrK/AA9V7a9u/wC2vDqvQsibNwMgCJRieaXXe5LGVPLNHZwF78jn7aiTqvn8TZWRDNNhhtySSJDH5O5JPJcowZ7FFipogjbYu9OGBM7wI7oY3ZVLI1EoxAtTR5o/B0n4vhnqGJNMuFLjHFmd5QJ1kMkDubbaEIDrus0SO/8Ai64kGyNVLFqAG5u5r3P3Og5/07q/VMpc3yZcZGxcmaJbiZhJsAKr9foHPJ9RtuwrnSPx5kz4/S58fylGZN5MiOrcON+8hr+kFDxVnjkd9b+CvP39VECxNu6hkcu7KUakF0EO4VRqx8ffUyXwJJFF06HG8srhSiYmRmUyNTB+FU0WLlr+fbUTHp1HqWdivgJLNBJ5+SYZCsTISpDOhFuQvC0RR78H5nr1SbJyMqKBxEMbam7aGLysm+iG4EYBXtyST2rnbxT0SfIkw3i8usacTtvZhupWXaKQ+z3f27arsvwxmQZ0uVgvAVygnnxT+ZQdBtEiFL5ruOLrv8Vdex8QZKjEgnVUypkkaXylMqqsW0MUHyxdauwLPetS/C3UMtpsiPJjPlIVMExURmRGFlWS+GQ8XwD3oe9f1/wjlSLjTQTqM3GMh3yK3kyCX+0jKgkrHYFdyAvuedXvQMbK5fMaLzCAAkO/ykA+78sxPvQ4AFdyQi9e6265eNiQkLJOJHZyNwSKKt1D3diQBfA5PNUYmH1uZc+TAmYMWh87HmCAGgdrq6g0WU0bFAg9te/ijw5LLkY2VjMiz4xYBX3BJY3FPGzLZW+CGo0R2Ot8Pochy2zJgnmiHyYo1YsqLu3MS5UEsx2/y8BeLs6Cp/DeGQ/nS0u4DOyQRtHqIIG7dfH6aegNLHg3ok+L+YE3lETTyzgoz2pkIOwhlF182P000DTDBo0aNVRo0aNAa855gqljwACSfsNbk6h9QzY1Uhz9QI2gFmN96VQSf2GgXfC2ZPJhwyxmJY3DSfxAxeTzCWLllYCPcSTVNwf21d4uV54Rh6TG5Dqe4ZVI2/4kEH3FEd9cGzfCowVjmkgfNheikLtKGhZO4aJT6gt9mAFGjR+p06N4sVXjdYTjtKxRIYo5mlkKKADLCo2rSgV/NsAIIHGg6ik1swojbQv2Ni+NAeiABxRJPx2ofvz/AIahY3XkdVJWVNwB9cMy1fsSUoEaI82IWN5ckkmg7H9KUHgDitBM862XbyDZsduwrn9/6HWMufy0JCliBwB3J7Aajv1VEX6JiAP5YJmPtxSpfv8A5/GocHiuFyfTkIAP/ExcqL+skYGgssYGhvrfQ3UOL9gL71qF1Ml1QGqLqeQSQ24eUdv+61Of+DUXK8aYS2smTAli6kkRCftTkcaXut+NIplWHHy8UPIQryLKjbBwHKi+Sb2rff8AcaCOnUhIsr0QgyGjQsdytEyqBY/uuQ3Pftxe1lXPEfWI45YZ62DccfIQnkxOCQxYGiVpwCe5exW7mZ1vyoDkRjIiiC4+MqRNKihSjSggLfdUkRiQO69xeub9ez/Mkssr7Vp1BXyyqMpsgm+OO9/HbuD910kb5Yf4qFvJzYRW3cE8yPJjv2ZSHA9iB8HXPM7MaHNTJx2UN5kcgJIK3Y9RPFBrsi+zmzzxc/h14iAnlhmKpG+OFViGI3wHdFe3uPWymvZgOPdX6p1C5Ygu1QrCtxQsp3bgWqwNt1RvgC+2g7V0n8VMmTqWNiPFCFm3biu/cKDGxZI7qRXPY83ddUGuJeBemef1iCVSGighkkXbW0F6QUB9IINgH2APfcddtGgzovWDpZ6h4y2PlLHC0gw1VpjuC8su/agP1MEom6HqHPegZ70aVs7x2iHD2xSyrmi4nQKR9HmBa3btxH2r5IrWOj+OhLLNBPBJjTwx+aY5CjFov76mMkMB2NaBq1qz1pWxPHIc4ZaFljzf7B9yk3sLrvX+Xco4on76j9J63PP1DMgkiHlRCFQu5SAGDsWII5LcCvbaNSpTZi5qSC0ZWFkWpBFg0RY9wdeki2K/9P6jXL/CHif8j013/LSPDFkZPmOmxVjTzmHCsQWoH+Ucdu/GnDJ8W7MyDGMTVkKWilLIEbaLZavdvA5quR+hpSp/SPDkGMXMCbDIxd/U53Oe7ncxtj7t3OrO9VmN1cvkSwiM1EEJk3DaS/ISu4YDk37MvzxSeO+vTY5xFhX+3yoYmbcAavcUAIP1BSpPsD86UN16zqjm8QkSrAkW+fy/NZN4CxrdAs3Pc2BQ5o/Gq1/H6jGyZhBIXxGK5ENoJEoXuFmmUrTAg8j7itKpu0aWszxl5b4imElcwgI4dNisV3hWJ55UcVd1r3z/ABUsJyTJGwixYxI8gIINgtsCjncAL54pl554ovtGl3H8VH8zFjywmN5onljIZXBCbdyntT+oH3H31C6f48aeRliw528vIOPKbi/hVXrPqojm6UmgOasAg1T5CopZiFUdySAB+51tFKGAZSCCAQRyCD2I+2kHxt138z0zOeOAyQrHMgkJXllBVpEU90VrG6wTtJAIq7npnXNiYuPGgeVsZZaLBBsUIpPIJJtvYexsji5Upo0ag9H6iZ4UkKNGWu0aiykEgg1xdj241O1VGjRo0ETqOZ5aWBZJCqPlmNKPsLPJ9heqLL68uOjkI0spIjWqBnn5/hJzZC0bP0qAbPDVO8TZO2NAPqaWPb//AFkSuT8AIjf5e+lCDqEc6SzIyuEx4Y02m9vmKZp2BHYtQB/4NAmda6o4iD5MciujLHNFtdoXl5Cz4+RFu8qTY/uCCNv2Ju/BnjvoWPTI8sUrAgvkCWSQBjbL5nqCqSLNEAnnvq8j6OuWpjCqWgmkPJqlajCw+QY9o/5dKOZ4Vx/z4xmjQ3k4ssRpWEkCxFWjC19FKFI57X37B0vEyunZbl4p4ZHPfZNye3dVb7D21bJ0KC93lqxPu3qPP3a+Ncp6l4K6cMx4ZIPJQuNzI3qj3iomBax5DsCCwFo4rsdw1zej4+MWOHnZ0Yhfy5m81yIH9jLE6WIWHAlAIBo0RZ0HUcvoGOe6Rgf8CVfz2u/31R5fT41DqMxI/T6iJTGQpoKQNx212sVqu6dmZRiBXqAZb7z4YnB+KlxnVWXi7q+ea1aY3SHnBMuTgyqRX8PHK/rychvj44I0FY3R2IGzM80Ek2ci6FcbbsGv11Rdb6BlBA8OYqfYyA0RfLFRQHY9/n402Zv4b4m0MDLHts/wjxfyE2nSX1fwrsQhZ8tko/Wkf3riNQO/ezZ0C11fDzhxL1KEbl5V50QEexoMGI/buNLmf0WYg7sxJSP5VaVzR4P8gv6Rai+6/IufP0wp+XWLId3diVVhGXpfqBcXX6E8fHeqzNxJg5cqVtid31KNvBPpHpv78Gv30FNkQ+qtxc0SSb+ntfqAP27a8/y1IXsDmvg334/r/hrfIdd5F2pcsK5J5+3Yt/S9O+D0CCDBM+ZGA0t7LYq6Aj0qi2Rvrnlb5PsNB7/hR45fAnigk2fl8l13ErTozAKjbvdOAOeBR5FEa+kV18WGUbVsmwaNWSBwbHNAjmu3c/PH2fjPaqQbBAN/NjQej9tc464880vUIJsbIk/h1ihU/wBnKGOtxYkKZQ92G5oDaO+uka1K6JvXLBmNHH4fMkUyGIlWVkPmenFKsdgtuDfFXweDxd5m48s2bJm48ZuDDkhh3qyebM7bwAHo7F2gWRRL8dtXPXPDb5GRjzCUJ+WZnRdm62ZSjbjuHG0+1c++r0DUhHJ90r/6KnOLlvNHOPzLvEwfeYnVgA1bY9/uAEHHOmTpjyQdVzi8MpSdIHR1QslRqwcFhxuBr0jk3wNOoGsaEcshxpf9A5kHkz+dI+TsQxSBj5sjOhor2Kn9vetMXivAM/TUmjuObGVMiIuDGVeIWVYNRAYAqb9jpxrVJ1Hw202QHbIlEAUBsYBBG5U2CzVuo8WARe2jxY1SPTwthukAeUVNMTNKOPS8lEJYHIRdsYPwg1S/iXjSFMKVI3kGPmwzSLGrO+wBlJCKCWosDQ9r05jQdFIbtJjdUOW8Mpgy8dI2Ko0jwyRklQ6RhiFYMfUOAe+pfhroZbK6hlOhVMzykVGUqxjjjK72Ui1LFiKPNAacDrF6kSOWR+Dcl8GWJ1p8BmXAPJ3eU/mRy/uuyL/lfn1aZM1cuPpc0sKA5sqGYqACRI9ekCvU0cYCCxz5Y04VrFapHNccH/SOBkRYuXs8rIR5JY28wu4St+87lApuWof3e41aeBo23dRVklj87KkljLxyIGjdEUMCwA7g8d9PFaNuoRyfEknh6Nk9Nlxsg5EUE8SFInaKVDu2OsgteQR6Sd329tWHUelxZMWLHlQZMLxwJ5WREkolhkoh1LRA7eFBAbg/4X0etA0hFH4KGR+UjGWS0o3jcw2syB2EbMPZym0kfJ+dX2sDWb1VGjRo0EDq3S1mUAkqyktG6/Uj0VDC+OzEUeCCQe+uJiR8MT5kLpKiskedjCIQtHKjA7jQpiwLruAAO4fPHejrmv4h+BT5jZ2HG7zNtWaJCAZlvaSNwKE7SQQysCKqiLIc5HjxMeYTYztLsjWIE+YplgLHZBKP5ZY1tfMs2FVgSbBi9b/EVWkjlhDExEPFK1LJG5pip2mmQm96Hg2Su0EAKPX8TychlEM2OOfRNW8fIsIoK/HHtpn/AA0xunP5oz4zJIqyPEpZlD7FBMa0QGdr4BPFCu+gtevfi3DnovnY5x5owQsiFZkdWH8SF0ZQRE4AHBNcdxd0R8XF9kkWQ2NPGu0eYpkDJzcfnAEtH77JVNH+atK2RisdsuzZHKz7K5Xg+pRZv07gOdNOH4MnMKu0dxyG92wiTj0lNxPsQDwCTR7A0Qqv9a2W3xw2JKe5xpHjib5uLmjXwQPtq48J9AzOqy+XNkz7Ayk72lc2aNgMaB2m7b5B51edE8D9PUGXJXNdYzteJY2Jvn1Ex0xSiBYA7D72+YP4gdIwUAjhmhVfT/YSAj7Fj/3OgscT8IcSJRUuaSo7jJkUmvstAftqj6v0jGhV2RcuQqLUtm5SbifZmLem+10f30w4X4rYOSP9nyYg39yfdETxfBYc8fF/9tV8njeJiVKoy8gbOU+TyprbXPuf00HPeqflpHOwyl0o7ZmyJJSp7JGXLDk8k/C9uxCp1fJkeQxhGVQSNjh1Y8cblJo0OfSF/fXb5OqY/wDJhxsx4JWOMXf1MC5FVyeW9vfSN40bHgjJaQRyMxYRRhN7cAevkjkXwFUcij3sOaS4wVX3AFrsbSdpW+asbhR45+366tsT8uYUbIBmkYABpJmVY1BoJS2QKsft3F8LzTMzUALPFD/tf/fU6fEjSFCQGdjZILXt4pvgWfSLH8pOgsek+EXzs/yMcLIhdd7xAiJY7G5vUbAq+CeSONfWkS0ABwBwNc9/BDw4kHTUmCkSZNu5PcqGYRj9NlH9SddF0GrtQs6o5/HOCg3Pl44XeY7Mi1vUAst33AYX8WNXjC9c18EYEEkHVxMqFfz2Yr2BQSlIHPYcsf1J1E3T6/W4VkSMyoHl/s13C34v0/3uOeNR8rqkcwniinAljU7thUyR3dEqwIHbixrnXQY5Isbw7+Z9LCWUerjarRS+UpuqO3aK0wYGYjdY6htZT/smOOCOSplsD5rQb+CPG0P5LDXKyo/zM0attkdQ7liQOD8ngf01I6xmyp1jAjEr+VNHkl4/TtuNV2ngX/Me5+NKcHT4H8KraIWbH9FAFjOTUYFcly+0UOfbV7nKy9V6MJD6xj5Qb/iEcd/1vShj6dkRtl5GzK80hYw0IZSsP1C6UWC1G7PtqV/rHj+YIzKm9mKqL7sO6g9i3B9IN8aT4lYdS6x5PEn5XG2V/f2zV+91rHhnqGDk9MwxJtZovKAiLHzVyY6FVYbfvs897s8aUx0EvQvVdj+JMeR1jSZC7glBf1hfqKnswHvtutb9aykixZnkBZEikZwvcqFJYCvcjXNmy0/+w2EkSR+apjhVgRFF5DUGkYlnI7FvSPtfOi6Yuq+JUk6iMMzeXGIHdijlXMpdURdw5FDca9yR8areldSaaefCkznJhiiEcyUkjyymQ7iF4YqFQV2PJI54s1kH+sFX/wDh/wD5w1jokgHWOqfaHD/ost6jK66X12JFihlyklm4iL0EEkqj1AV6d/BO0Ekay+RGc5R+aO9YmvGDJRFg+ay1uBHa/vrm+dnRSdPw5IWjhgbPhaOEEM4/2gl2kdiTus7iABtuiW025DK3XsZlohsGc2K9Q8yOjfvxq1V6vjPDJCjKgJaTygBIpuTj0Cjy3I4+41IXxFAXEYlTczFFF/Uwu1U9mIo2BdUb0p+A8KMzdVJRCV6g9EgEikQivggk6runTTYZwwGTN6fNKiwNRGRA0l+X2NOosgmrAJ+DoV0jMnVUYuwRQDbEgBR82e2qnoudFFiRMck5CdlnYhjISTX0j1H2FD21a5igxvdH0n/I65p4d6f53R+lLHkfl8hW347kBlMirLaMp7gxl+BzxqldI6f1WOfcYnVwjbWrurUDtYezUwNHnkamaUvAvUpZGy48mKOPIilUTNESY5WMUZWQXyDs2gjnsNNmorOjRo1QaxWs6NAn/inDD/ozJMwU+jarMFO12IVGBPYhiD3GuH5WCjdGtYpCyTySxTLG3lyR8RyCRhYRhsDUTzS1yaH0R1nEE8kMTUVDea6kAhhHW0G/99gf+XSb0vpUX5eHy0sx9Rzmx4lAEZIlyIxuFUsSIbsdtoAskAhXt+GS5HQsaOBTFkIEyU3gE+a67njYsLCkn9tq3dEFx/D+aSXAj8+IRONyPHRHqUkNatfc2e5sG/fVr0dgiiHeZHQW7GuWYm/fg2Dx7CtWSjQU/UfDEMikKoiY0Q8QCNYNi9tblvupsG9cr8T+DwWTHxsgrMhLvHkhXdlv0snmbi6/oxHABA12TMzljFtdcdgT3/TSn1/Hx81gHgSbaSo3RrIQffkKSv8AiPbQcs8Q+C5pxFjwtPM9oxDxQxKo5Dv5YVWULdcmjVWeBr18JfhETNuaUegq26NipVfcAobDN+vAJ9xrtPhnwxj4UIjgiWO+W2jlj8k9zqTkYCIkhRQCwYmvc8n/AN/roPnv8VhNiZqYy5E3l+Uj3ZBti636KLGuOb99LeL01hQhmBINg0rKLXliWWwear+uuhf/ABDxbcnClUHcySqfuEKn/wCs6RumY+6z7qoYNyFABPAHfdzd1fp0FZh9EnyMtYIR5ksjWD2BP1M5PstGz+n7a6/4W/BCbbWfkWnbyoqPpv6TKwsKRxSgVZqu+ln8MOvxw9YUuEHnqYLFel7tT9rK7K9+PbX0Uug88bHVFCqAqqAFAFAAcAAfAGvXRo0GkjUCQL+w7/10j+CvCpU5Zy8Zbly5p0LeW9xuVKKaJ9QIJrsPbT0RrDcaCJ1HpEOQnlzxJKlg7XVWWx2NEa1xehQRtujhjRgqoCqKCEXhUBA4UWaA4516YfUklL7Gvy3MbfAYAEi/etw/ex7ak7tBXQeG8ZJDIkESuWLbgig7iKLcD6q4vvWvTI6FBJIsrwxtIn0uyKXX9GIsftqTkuwUlAC1cAkgE/cgGh+2qfwX198zESeRVRnLgqpJA2uy8E9+3fUE+DocCSNKkMayN9ThFDt+rAWf3+NecHhvGSYzpBEszd5Aihzfe2Av21ZbtG7VGrRgiiLB41VQ+EcNFVVxcdVVxIqiKMASDgOBt+ofPfVvu0btBXHw9jeb53kReb/+ZsXzP+qr0QeHsdJDIkMSyN3dUUMf1YCzrTxH1OTHxppokV2iRn2sxUEKCTyAfjXp0HPM2NDMwAaWNHIHYFlBofbnRHj/AKpYdOPy0FSMGceVHTsDYZuOSDzZ99ezdAxzKJTDEZQKEmxN4HwGqwPtqfu0v+KPEMuM+KERGSfIjhZizArvPcKBR4HzqKssDoOPAWMMMUZf6iiKpa+97Ryf11pieG8aIgxQRoQSRtRVonuQAKBN8kak58rrG7RqrMFJAYlQa+SASP8ADVb4O662ZhQZDqFMqbiosgcnjnV9FvPiq6lXUMpFEEWCPgjVd/qrieWsf5aHy1beqCNAqv8A3wAOG57jnnVru0XoI+HgRxDbGioLJpQBZPcn5J+dSa0aNAaNeEuYii2dVHySAP8AE6qMjx1hISv5mNmAspGTK/8A0Rbj/TQX2vDLzFjUs7BVHuf8v1+2qRPE0k1DGxZmDf8AiTKceNea5Eg80/IpOfkamdM6NsO+ZzNLZO9gKW/5UXsijsK5oCyTzoDo6s5ed1KF6VFYUyxLe3cPZmLM1ewYA8jSp0QssUTralJuooVHNuMl3bueGZI3r7tp/rSn+UdOoiMC4pC+UDx6GCeTIlfDM4cH5L/bQGBlJE0szMyxqXCoFsyt33Kq+qR9qkAAdm9zepGP4lWMPLOfKjLHmRgCPpVUVO5b3P3ehZuqvJ8HyZMUcbTeWI3XepVXb+G6PuRww2F/LVhYJG49tROtdPm89VXfE3KrkiKKXy+ZG3sZRSx7Qv0kHcTYPGgcMbLEzODQEbAVfqNi/WPYG7296omr0v8Air8QYcON/L2O6gmvUFB4/mVSDe729+5HcJXiHxg2DhY+JAzPk5AZ2lY8sXP9swssN9llXmlCjjtrb8P/AAQ+RsfOTaqkSGN+XmbuGKMAUQEg/wB43RocMFl4L8PSZ+N/pGTKl/NyPI0Mis3lRqjFUTyb2lDt5U889weddHwRI0KicKshWnEbEpu7HaSAa9xYvSZ1vqeHDjzSwz5EG5pbEHp/irG07/w5AUVyqlv5bJ+TqjwvxVk6bO2F1cF9vKZMa/Whvazx9weCLHv7EeohT/8AxEA7sA81tlBI7cmOxfya/wA9c6w88wpJYfd2B5H09lPFd2HPvvP20/fin19Oqx46YUUrJEWYyuhjjI2/Su7lj6fiu37c0fIlNRMbVzu96PG0tx72vuO6D40HkEO5DGxMpZCoFbvMPavk2Af+bX2NhFtib637V3V23Vz/AF18x/h1Ar9WwlZAyecxX3+hGdb4qwSrHnihx219QqNBto0aNAa0lQEEHsRXx3/TW+sMNBybo2R+S6X1PJhB8yLIzVTliB/EpTtJrjv88asvGaHCwIs3GeQyxNAWO9m/MLIyq6uDYbdusEdiOK0x4HgiGM5I3SPFktIzwuQYgZf7SgAD6j8k17VrOH4MVI4oXlllhhZWjjfYQNhuMFgoLBKFWf5Rd1qJF+p9PxrknR/Dnm9GOQs88U0P5iSJklZVQxyO1GNfSymudwJ57669t40sYngVI4mgEspxmZiYG2FaY7mTft3+WSSSCfci640IocHrkubPBE6pzgQ5JjeR4gzykhmIRCTs2gAcAbz9qY/BvS5sZJIp5hKPMZohuZ2ijbkRF3ALAG6J5rWPEPgmPKeKRXlx5oARHLAwVgpq0IIKleOxHGrTo3Rxjx7dzyMTueSQ3JI3A3MeB2AFAAAAADQKniDAMvWIIjLMscuJkF1WR1BpowKo+k891o6Ol4Ag6sMdXlaMYAsPI7Wwk27jZ+quL1f5fhoPmR5fmyB40aNVGzZseiwNrZsgc37DWnVvComyI8hJZYZUUxlo9nrjJDFGDqw7juOR86BY6cx/0f1hSzMElzVXczNtUJwoLE0B8aF6k3l9HxVqp8dnIaRow5iijqPcqsaO8sQKvYBdWDf4vgWOOHJhSWYLlM7P6lNeYKbbuHFj3N/PfWM7wDFNiw47yS/7Pt8mUMFmjKjapDAUTXyOffUQu9XbJ6Xj584kTY6o0EO95RA5IR3BdQfL9Qbb2B/XXr4s6JHF/ox1LlvzuOGYux8zdfqezRN8g+36aY8fwdH5EsM7y5PnLskeZgWKc0o2ABQLJ4A551AH4cgpDG+XlOmPIkkQLRgp5d7V3BAWA+Ws8asDVln+G/8Awt/lrkOD0IjoEWbHPOmRBjebGRIwQCO22eUDsIIsWQSb5OuwmG12nkVR/TtpaxvAcaQDGMsr4qkEQNs27QbEZYLuaO/5SeexsEjRVN1Rzj5WBnuXEU4WGdC7+XHJKAYpdl7R6hsJ/wB8aYvDUO958mzU0hEYtqEaUgIBJHrZWewBYZfjVd4rz4ckSdM2SPJKqqR5b+WiMeZPM27BsA3DnkhR76bMPGWNFRBSqoVR8ACgP8BoPbRo0aqkPE8M44lnBxIJJY5Wfc6K0hSUmSNl3d6JZKsfSefm8wOsoBSxhQL+gACx3FUKb7GiPcDi9uux+S6ZQ4VPRP8AeE/zdxXltT3z6fMFWRr36l0gSDclBzV99rgdg1c/ow5U8g9wQk4XVYpd3luCV4YfzKfuO4P66g5mQ4kJ5CgDge4N8iubHNr7gAryCDRZyeUPO2ta+g0akBPAQkEBgb49jYI59J3xPFSP6T6vYMBzxR52/wA1EEVW72pgV0DH0nLZwwbupq+OR3H717jgiiKuhFL3nSqSQTjR7P8Ark3kfcWl/trTpEgBZl9QA7iuR9Qr2I5J+xJqg2jq/TIM+PaWYMASjxuUmiJ43KRRUgjkHgkUQdBQz+KHRCoI83akUhG245FmjheWvcbJTIAe+yuOa8f9Iec02HJG/kBoo2dzId8slSFXkvldm0EcAmQIOOdUuB4aM80c+SQJIpsjEyXVtomh8iT+I1Cw28KQLO3d9hVk+BlSyLH5KKTJGkmbvUbo4JFbYYr/ALZjGq8CiOQf5QFlP0sRZreVFJI07oZpVMQeKNhSRg7d3kjyiDXI3ij8L/jfxssGK2RHujkmM0cRq921vKb9KaFGv3VzWq/xZ1yaWRoIIjLOssMSeXLLHIZHEk2QJGR19FJQU8Dk9gNKP4p4OfWOclIViRG8uHH5jgW+zGyWcgd+3p/XQW3hbMzOorixyxxLDFO87ySbi00g3Mp2AglAWAod/nvr08V+Bco50eS88eWWqUh1MHphG7YOGAUUfT3rvfJ10X8N41Xp0ckjISyfxGBWgFHYsKHbn2Hq/c5WdVd2T+JIFZmB5Cof5DQCoWugBXyb22Q5oeqyyieD/Z8dIlVhGjeY7Rq1SCJuACqm+V7VxxxWdb8IJTeU7udu2EGrQhhJtL7vqZpLJIH1/vrbxN05XngSNaEjP5Mi9wa/iQuRR3Idp3Huv3J1Ljw89GKvHHN5pAAWUwyebEASwrs5VTdcERmuLBCnTqbYE8GRHuk/LzEuWj2kD1I8RN1uosCRwTtP3P0zg5QljSRb2uqsL4NMLFj5o6+az0hsjKx8aXzYlaZFaN5GkZhI+52V759G3mgfUxPAA19MQRhVAAoAAAfAHYaD00aNGgNGjRoDRo0aA1jXjm5QjjeRvpRSx/RRZ/oNJT+KMxo8eeGJpBIyGSDyXG2J/dZTwXUEH4bmgNEPd6hdY6quPC8rK7KgBIjUu5sgcKOT31QYvXJ06m+LOyeW8PnY5CFS1GpFZixFrangCw2oPiDxHlw9MnzI2iJUs0QaNq8ndtUna/LMvqB44I476lKYs7xNFDLBC+/fkNtjpG23Rai3YGh2u/tq4B0meMf/AJnpB/8A1f8A5Mmm7J3bTsoNXBIJAPtYBBI/caK9b0XrmK+MeoHpR6gGxv4RkMkflv8AxRHKUIVvM/h8A1w11yfbV5ldZy4cvD81oWgy3MflqjB4j5bOreYX9f00fSv2GlSnK9F6RszxVkSx5EmGCWikkSJPIkdZTEdrhpOAu5gVFHigSTyNGR4lzTlYcKLFF+ax5JCsiuXikQJYYhwHAL/SNt19WlU83rOlbwf1qeSXLx8ko8mLKqeZGpQOrorqdhZqIuu+mnVGuzW2jRoDRo0aDSWMEURYPBHtzqk6NL5EhxGPCgvASeWiBAK/cxllX9GT3J1farur9L85Vr0yRtvierKOARf6EEqR7hiPfQVni6MeXuX6uxINen7kGwAezfyk3YF3zDqOPJ5xaArGqeqQ1W62LMpj4rcHDEfMoHGwFH7qWQ0g3yIEeJtpF8K/Brd3Ab+WQcEOQwHOlHqcSs4vdspCEAAffZ3djx6HBod/zBrcvGgb/AXW0mQrfNBlvglSTdkiywJs3/fBNFiNTurdHdZBJB3N32G0139uDQFfp7dqTwHHtlcEe8irSkKCh2koa+hvqH/Ee5sl8nhDKQexH6f1HbQc/wACb+FJGWCvJO4csVAJmjkjjPxRkMY492HY8CJ13qJzMXJEAR9vryYCSmXjSoOXQcgkMgI7WVJDGxWPF/hqOVXdgySwncJFISQ2wv1Di2Hf2buKYEasofCMkjmRz5WZjMqxZKE1kRUCqygj1DupHJBFg6CkwfEDQ47ieWKTJkSVTkRRhZVfHUsFmK8sBym7jmxXN6oeq5P5jG2IAvmRbowykHypkyFh9uw8oAXXz76b+seGum5E35jIgYTMArLGz/xSAPSypQYlrUX9Xln2U1WdTjE0xeRVR1jZY4UYOMaNUZTNO6fw0KRyMBGC3JXn4CL+H/VBOIYRXqj8xRtO1JCWeV6XjzLIot9O0ba3HTGufGzRQwOAZd22IMCX5/iSvQsFVVgNxHqZQaoVzP8ADDK3TZz+pYwN23ncqu+5lBHIbZHtH3Om7qGRJjS48yOQZlUvGoc3DFKJH2qvI/hkrVEk8aClXo0k+PmszerzPMxUjbcRLHaOu9fSxdNyEdrvvwdTM3qrRRY+dChmSN1eVb5PlrtZrH8yIRxfNuew16dKiGNjSIxdmxZHkHl8mSKUuwdeeQt7yPsP11rD1sJEubjAGGZwMiNQK3Fhufb2D+uz8iQDmuAp/DvVkk8RwTAho2YxRAj6EMb7e4sNfH7t7a+hF18w+Cca+sYiq29FyiEYe6JvZaFfTR4rjvXtr6eGgzo0aNAaNGjQGjRo0EfOxRJG8bcq6spH2YEH+h0l+Heg9SxkXEaSBsaP0xz+sZAiHZNgAXcB6Q18cGjp7rWG0SFjxh4UbLGO0T+XLBKCHHfynGydLr+ZP6qNbeNfD8mV0+TFgCKZFCAsSFUAj4Bvt20yrratFKfXui5M8mA6rGPy0vmuC7c+hkKqdn+9dn40zSswU7QC1cAmhfxdca9a1nQc9i8FZQ6NLgHyvMcyAPvbaBJI0l/Rdi6rVp1nouTM+A6pEPysnmOC7er0NHtX0f712dN2sVqJCHh+HeoYc84xDjvjZErTVMZA8DvzJtC3vUm2C2vJPbk6n5Hh3I/PYc4KumPFJGzOxEjmXZbUFoVt7X7+2m2tZrVCx4d6LPDmZs0gTZlOjqFYll2IsdEFR323xpn0aNFGjRo0Bo0aNAaDo0aCl650Qy08bbJV7H2ZRzsbg8XyDXHPcEg8/mQ7pF2hJIQCVJBZVBLLybPlHyVPAO3uvCsB1kjVN17wtFlAFtySL/ZyodssZ7+lvj5U2D7jQJPhrH8mdCTsCMUAom9qBAGohVJCPftZU8ginxutx7SQwHF+oEVRo2O42nhrFr71pI6qk2E4abaqbgPNC3C6kAesH+xI/iD1HZ6wN1GkthjshDjseavkUOGF80Aas8gelty0wDz6xH5iyrRQyBkYcExl+xAPDBiAfh64pwA1bh+LTLPFYOyVngZCQNmZEOFJ7BZotxU9u2mM43pBUj3oDnaD3G0/VGe5S+O69hpZ6rAMWT81t9KtG2ShpleMMoWUn3aPhllHJVSrAMBYS/HKSYmOs6KzbAQ+1uRLMFjLqpNCyTyK5kJ+TqB4xzocPEXDAQM0Y8xQB6uOE2+4LVY+CL+o6jeN+qzZXUocON/9n8lcqMLVZEsbb1RmPG301XHJ57jXO/xKjyJMps4//LyOFjLMoKGr8sxkhw6kc8cVXtoLzwL0gw4ZNbjk5BCgc2kJVeLr/wAUn9RGNMUOUZXlyxyDWPBTBgVUlrHsS4Xctn1GRBpJ8OeJnJwqPoxz5JAqhah1evb1jk+96Zeh5EYEsELUiOS6m6QMdwU8cxqUrcO6RivU4oMeI8ZYsjHmBZfy5sSV3Q2rwuSDdluAedrS+6sNL0PUxCmbhx+pSyogsKF2CVG9TFbY2nv2AN6YPGOZKcOVUUSFkeOUueVVQW8w0OZF2GPcO5avuUg4/lBYaDyyAszPZ2jkseR7GxfuSwsijoJPhDraYvVIZiUKoxDNV8bSjFfcG2P618c6+oI2sWDevkLoeEGY8fIF12IqiQeBuo38a+jPwn68cnp0e4kvCTC99zsraxvsShU199A56NGjQGjRo0Bo0aNAa0bW+tG0GVGsSyhQSxAA5JJoD99VvVPE2LilRk5EUJYEqJHVbA7kWedToJ1kRXQhkcBlYchlPIIPuCNB5RdWhY0ssbH4DqT/AEOvU5yb9m9d/wDd3Dd/03euC9C6U+T07qePBjtLK+e3lsNirEQVO8uxFUB2F3de+mXMwZIesdBjmbfKmPKsj99zLEwJs8nn3OpUdbB1jdzrnPUfxIngeDzIUQTZf5YwuSJlQkhZ9wJBBAuto+L99bHrWU3iFsffGIosRpApD1TvFuJo8ycUD2AJ+TpSujXo1zNvxVf8vLmiNPysWUMYqd3mMvpBmDdv5vo2+3fXSInsAjsRY/fVHpo0aNFGjRo0Bo0aNBjdo3a89Gg9N2jdrz0aDMkYYEEAg9wex0v5fhhkA/KSeXTBhG43xcdwoBDR2O200Pjvd/rI0Cn+alU+VJGY2qwQu6KQAdg60A32O0mrG3tr1y1Z0AdeCKN+wYUQTXAPbdVG6ZR30xv7fqNQ5v7RR7E86JhP8H+H8cbUKhG6azxqAQFfzBHMJXU2wYbh3at248iqRPxE6qHm/OU0+EDLAv8AZxKsjEBngtWLsCh3OykHt200/iEdmd07Z6fMEqSbeN6BoqRq+pRuPB49R+dcj8RSluqCJiWjE0VISSg3bN3pPHNm/mzorbG/J0h8xwZNpfaWsNSl1KlaAElspPBP241K6T1mNM1ZvOVRIhDbxwoI9Kkjj0sEb7mPuLJ1C8V4iR35aKnryPpUL9ORMq9vgAAfAA0tZIo8cf8AsaDonWPG2K+LJErO7uE+lWBBGwEhm7ekMfuX1DTAmyIxked5TvYrZ6jf0DeW55r2F3dVWljCQESWAaHF+3Kdv8T/AI6+ifwv6fEcOKQxoZNv17V3/wDVV+w/w0CZ4c/DGeWjsaFAFBL0C4qiaHqI4BINWS3qArXU/CvhRMFGVGZy7bmLUOe3CgUBX6n5J1dprbQZ0aNGgNGjRoDRo0aA1q2ttatoImV0mGUgyxRyECgXVWIHwLGvbydq7YwFoUor0iuwoe2vRe+t9AoeAvBUnThOrzJKJ5WmO2No9rMBYALta8a36z4NebqWLmiVVGKrqI9hJbeCGO/eAODx6TpsGsHUHMp/wkmZADmhmXMGYrNCCSw4Ac7wXoUByOBVdqYJPBj/AOlBnpMBug8iSMx7rUENatuAUkqO4PF/Nht1nQjnb/hTcMmJ5v8AskmV+ZKlf4gHFwht1bdwvdVgEij310GNKAHxrfRqoNGjRoo0aNReoGo2rQSBIPkaN4+dLROp2wfA0H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22275" y="-471488"/>
            <a:ext cx="2828925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4593972" cy="2629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3200400"/>
            <a:ext cx="6391274" cy="319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s-media-cache-ak0.pinimg.com/236x/02/2b/8d/022b8dafdf78be0f2dbf690a2dca784e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972" y="57150"/>
            <a:ext cx="3026028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75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Comic Sans MS" pitchFamily="66" charset="0"/>
              </a:rPr>
              <a:t>Aristotle</a:t>
            </a:r>
            <a:endParaRPr lang="en-US" sz="6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257800" cy="4953000"/>
          </a:xfrm>
        </p:spPr>
        <p:txBody>
          <a:bodyPr>
            <a:normAutofit/>
          </a:bodyPr>
          <a:lstStyle/>
          <a:p>
            <a:r>
              <a:rPr lang="en-US" u="sng" dirty="0" smtClean="0">
                <a:latin typeface="Comic Sans MS" pitchFamily="66" charset="0"/>
              </a:rPr>
              <a:t>384- 322 B.C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endParaRPr lang="en-US" sz="800" dirty="0" smtClean="0">
              <a:latin typeface="Comic Sans MS" pitchFamily="66" charset="0"/>
            </a:endParaRPr>
          </a:p>
          <a:p>
            <a:r>
              <a:rPr lang="en-US" u="sng" dirty="0" smtClean="0">
                <a:latin typeface="Comic Sans MS" pitchFamily="66" charset="0"/>
              </a:rPr>
              <a:t>Student</a:t>
            </a:r>
            <a:r>
              <a:rPr lang="en-US" dirty="0" smtClean="0">
                <a:latin typeface="Comic Sans MS" pitchFamily="66" charset="0"/>
              </a:rPr>
              <a:t> at Plato’s Academy</a:t>
            </a:r>
          </a:p>
          <a:p>
            <a:endParaRPr lang="en-US" sz="800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In his book, </a:t>
            </a:r>
            <a:r>
              <a:rPr lang="en-US" i="1" u="sng" dirty="0" smtClean="0">
                <a:latin typeface="Comic Sans MS" pitchFamily="66" charset="0"/>
              </a:rPr>
              <a:t>Politics,</a:t>
            </a:r>
            <a:r>
              <a:rPr lang="en-US" i="1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he examined human </a:t>
            </a:r>
            <a:r>
              <a:rPr lang="en-US" u="sng" dirty="0" smtClean="0">
                <a:latin typeface="Comic Sans MS" pitchFamily="66" charset="0"/>
              </a:rPr>
              <a:t>behavior</a:t>
            </a:r>
            <a:r>
              <a:rPr lang="en-US" dirty="0" smtClean="0">
                <a:latin typeface="Comic Sans MS" pitchFamily="66" charset="0"/>
              </a:rPr>
              <a:t> in relation to government and society.</a:t>
            </a:r>
          </a:p>
          <a:p>
            <a:pPr marL="0" indent="0">
              <a:buNone/>
            </a:pPr>
            <a:endParaRPr lang="en-US" sz="800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He focused on </a:t>
            </a:r>
            <a:r>
              <a:rPr lang="en-US" u="sng" dirty="0" smtClean="0">
                <a:latin typeface="Comic Sans MS" pitchFamily="66" charset="0"/>
              </a:rPr>
              <a:t>logic</a:t>
            </a:r>
            <a:r>
              <a:rPr lang="en-US" dirty="0" smtClean="0">
                <a:latin typeface="Comic Sans MS" pitchFamily="66" charset="0"/>
              </a:rPr>
              <a:t> and science &amp; the importance of </a:t>
            </a:r>
            <a:r>
              <a:rPr lang="en-US" u="sng" dirty="0" smtClean="0">
                <a:latin typeface="Comic Sans MS" pitchFamily="66" charset="0"/>
              </a:rPr>
              <a:t>evidence in reasoning</a:t>
            </a:r>
            <a:r>
              <a:rPr lang="en-US" dirty="0" smtClean="0">
                <a:latin typeface="Comic Sans MS" pitchFamily="66" charset="0"/>
              </a:rPr>
              <a:t>.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600201"/>
            <a:ext cx="3276600" cy="4343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http://www.nndb.com/people/704/000087443/aristotle-2-siz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524000"/>
            <a:ext cx="3004867" cy="4759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58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790" y="3826907"/>
            <a:ext cx="4554922" cy="3031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1531"/>
            <a:ext cx="4083467" cy="3400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1274" y="4037486"/>
            <a:ext cx="441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“Yes the truth is that men's ambition and their desire to make money are among the most frequent causes of deliberate acts of injustice.” </a:t>
            </a:r>
            <a:br>
              <a:rPr lang="en-US" sz="2400" dirty="0"/>
            </a:br>
            <a:r>
              <a:rPr lang="en-US" sz="2400" dirty="0"/>
              <a:t>― </a:t>
            </a:r>
            <a:r>
              <a:rPr lang="en-US" sz="2400" dirty="0">
                <a:hlinkClick r:id="rId4" action="ppaction://hlinkfile"/>
              </a:rPr>
              <a:t>Aristotle</a:t>
            </a:r>
            <a:r>
              <a:rPr lang="en-US" sz="2400" dirty="0"/>
              <a:t>, </a:t>
            </a:r>
            <a:r>
              <a:rPr lang="en-US" sz="2400" i="1" dirty="0">
                <a:hlinkClick r:id="rId5" action="ppaction://hlinkfile"/>
              </a:rPr>
              <a:t>Politics</a:t>
            </a:r>
            <a:endParaRPr lang="en-US" sz="2400" dirty="0"/>
          </a:p>
        </p:txBody>
      </p:sp>
      <p:pic>
        <p:nvPicPr>
          <p:cNvPr id="2050" name="Picture 2" descr="http://www.quotehd.com/imagequotes/TopAuthors/aristotle-quote-criticism-is-something-we-can-avoid-easily-by-saying-nothing-doing-nothing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4" y="30188"/>
            <a:ext cx="3703612" cy="3703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42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211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Office Theme</vt:lpstr>
      <vt:lpstr>Important Greek Philosophers</vt:lpstr>
      <vt:lpstr>Importance of the Greek Philosophers</vt:lpstr>
      <vt:lpstr>Socrates</vt:lpstr>
      <vt:lpstr>PowerPoint Presentation</vt:lpstr>
      <vt:lpstr>Plato</vt:lpstr>
      <vt:lpstr>PowerPoint Presentation</vt:lpstr>
      <vt:lpstr>Aristotle</vt:lpstr>
      <vt:lpstr>PowerPoint Presentation</vt:lpstr>
    </vt:vector>
  </TitlesOfParts>
  <Company>Clovis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Socrates</dc:title>
  <dc:creator>clovis</dc:creator>
  <cp:lastModifiedBy>Christina Schwarz</cp:lastModifiedBy>
  <cp:revision>16</cp:revision>
  <dcterms:created xsi:type="dcterms:W3CDTF">2012-08-24T20:43:04Z</dcterms:created>
  <dcterms:modified xsi:type="dcterms:W3CDTF">2015-08-31T12:50:20Z</dcterms:modified>
</cp:coreProperties>
</file>