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4" r:id="rId8"/>
    <p:sldId id="267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4/19/2017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Chinese_Indonesia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1905001"/>
            <a:ext cx="10861964" cy="2593975"/>
          </a:xfrm>
        </p:spPr>
        <p:txBody>
          <a:bodyPr/>
          <a:lstStyle/>
          <a:p>
            <a:r>
              <a:rPr lang="en-US" sz="19900" dirty="0" smtClean="0"/>
              <a:t>Indonesia</a:t>
            </a:r>
            <a:endParaRPr lang="en-US" sz="19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Unit 3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545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600200"/>
            <a:ext cx="7569926" cy="48006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most populous country (China, India, U.S.)</a:t>
            </a:r>
          </a:p>
          <a:p>
            <a:r>
              <a:rPr lang="en-US" sz="3200" dirty="0" smtClean="0"/>
              <a:t>World’s largest Muslim country</a:t>
            </a:r>
          </a:p>
          <a:p>
            <a:r>
              <a:rPr lang="en-US" sz="3200" dirty="0" smtClean="0"/>
              <a:t>It takes over 12 hours of flying time to get from one end of the country to the other end</a:t>
            </a:r>
          </a:p>
          <a:p>
            <a:r>
              <a:rPr lang="en-US" sz="3200" dirty="0" smtClean="0"/>
              <a:t>Of its 17,508 islands, only 6000 are inhabited by people </a:t>
            </a:r>
          </a:p>
          <a:p>
            <a:r>
              <a:rPr lang="en-US" sz="3200" dirty="0" smtClean="0"/>
              <a:t>Exports 3000 </a:t>
            </a:r>
            <a:r>
              <a:rPr lang="en-US" sz="3200" dirty="0" smtClean="0"/>
              <a:t>tons </a:t>
            </a:r>
            <a:r>
              <a:rPr lang="en-US" sz="3200" dirty="0" smtClean="0"/>
              <a:t>of frog legs </a:t>
            </a:r>
          </a:p>
          <a:p>
            <a:pPr marL="114300" indent="0">
              <a:buNone/>
            </a:pPr>
            <a:r>
              <a:rPr lang="en-US" sz="3200" dirty="0" smtClean="0"/>
              <a:t>to France each year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74839"/>
            <a:ext cx="3585754" cy="268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628" y="2764155"/>
            <a:ext cx="3349371" cy="22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30" y="4233672"/>
            <a:ext cx="3255049" cy="26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7" y="1563914"/>
            <a:ext cx="3788662" cy="446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96" y="466725"/>
            <a:ext cx="714375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upiah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52"/>
            <a:ext cx="12192000" cy="67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80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/ Terrain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320800"/>
            <a:ext cx="9308592" cy="508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Indonesia is the world’s largest archipelago with 13,677 islands</a:t>
            </a:r>
          </a:p>
          <a:p>
            <a:r>
              <a:rPr lang="en-US" sz="3200" dirty="0" smtClean="0"/>
              <a:t>Consists mainly of coastal lowlands</a:t>
            </a:r>
          </a:p>
          <a:p>
            <a:r>
              <a:rPr lang="en-US" sz="3200" dirty="0" smtClean="0"/>
              <a:t>Mountains are volcanic</a:t>
            </a:r>
          </a:p>
          <a:p>
            <a:r>
              <a:rPr lang="en-US" sz="3200" dirty="0" smtClean="0"/>
              <a:t>Part of the “Ring of Fire” </a:t>
            </a:r>
          </a:p>
          <a:p>
            <a:r>
              <a:rPr lang="en-US" sz="3200" dirty="0" smtClean="0"/>
              <a:t>Due to its location, natural disasters are common</a:t>
            </a:r>
            <a:br>
              <a:rPr lang="en-US" sz="3200" dirty="0" smtClean="0"/>
            </a:br>
            <a:r>
              <a:rPr lang="en-US" sz="3200" dirty="0" smtClean="0"/>
              <a:t> 	-Ex. Dec. 26, 2004- Tsunami</a:t>
            </a:r>
          </a:p>
          <a:p>
            <a:r>
              <a:rPr lang="en-US" sz="3200" dirty="0" smtClean="0"/>
              <a:t>Climate: tropical with hot and humid weather in lower elevations  and in higher elevations temperatures are more moderate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28" y="0"/>
            <a:ext cx="3547872" cy="266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84" y="4315887"/>
            <a:ext cx="3404616" cy="25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129" y="2660904"/>
            <a:ext cx="3547872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4567"/>
            <a:ext cx="10735056" cy="68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/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7257"/>
            <a:ext cx="8389257" cy="5123543"/>
          </a:xfrm>
        </p:spPr>
        <p:txBody>
          <a:bodyPr>
            <a:noAutofit/>
          </a:bodyPr>
          <a:lstStyle/>
          <a:p>
            <a:r>
              <a:rPr lang="en-US" sz="3600" dirty="0" smtClean="0"/>
              <a:t>Government: Republic</a:t>
            </a:r>
          </a:p>
          <a:p>
            <a:r>
              <a:rPr lang="en-US" sz="3600" dirty="0" smtClean="0"/>
              <a:t>Head of State: President</a:t>
            </a:r>
          </a:p>
          <a:p>
            <a:r>
              <a:rPr lang="en-US" sz="3600" dirty="0" smtClean="0"/>
              <a:t>Economy is centered on agriculture and industry </a:t>
            </a:r>
          </a:p>
          <a:p>
            <a:r>
              <a:rPr lang="en-US" sz="3600" dirty="0" smtClean="0"/>
              <a:t>Main agricultural products are rice, peanuts, cocoa, coffee, palm oil</a:t>
            </a:r>
          </a:p>
          <a:p>
            <a:r>
              <a:rPr lang="en-US" sz="3600" dirty="0" smtClean="0"/>
              <a:t>Currency: Indonesian Rupiah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	1 USD = 13823.97 Rupiah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0" y="2907410"/>
            <a:ext cx="4286505" cy="37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0" y="4992623"/>
            <a:ext cx="2042160" cy="1756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90" y="272256"/>
            <a:ext cx="4313997" cy="21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" y="86198"/>
            <a:ext cx="10160000" cy="1143000"/>
          </a:xfrm>
        </p:spPr>
        <p:txBody>
          <a:bodyPr/>
          <a:lstStyle/>
          <a:p>
            <a:r>
              <a:rPr lang="en-US" dirty="0" smtClean="0"/>
              <a:t>Demography /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161288"/>
            <a:ext cx="7898384" cy="5239512"/>
          </a:xfrm>
        </p:spPr>
        <p:txBody>
          <a:bodyPr>
            <a:noAutofit/>
          </a:bodyPr>
          <a:lstStyle/>
          <a:p>
            <a:r>
              <a:rPr lang="en-US" sz="3200" dirty="0"/>
              <a:t>Capital: Jakarta</a:t>
            </a:r>
          </a:p>
          <a:p>
            <a:r>
              <a:rPr lang="en-US" sz="3200" dirty="0" smtClean="0"/>
              <a:t>Population: 240,271,522</a:t>
            </a:r>
          </a:p>
          <a:p>
            <a:r>
              <a:rPr lang="en-US" sz="3200" dirty="0" smtClean="0"/>
              <a:t>Life expectancy is 69.6 (M) &amp; 74.8 (F)</a:t>
            </a:r>
          </a:p>
          <a:p>
            <a:r>
              <a:rPr lang="en-US" sz="3200" dirty="0" smtClean="0"/>
              <a:t>Religions: Muslim (87 %), Christian (7 %), Roman Catholic (2.9 %)</a:t>
            </a:r>
          </a:p>
          <a:p>
            <a:r>
              <a:rPr lang="en-US" sz="3200" dirty="0" smtClean="0"/>
              <a:t>Languages: Bahasa Indonesia, English, and Dutch</a:t>
            </a:r>
          </a:p>
          <a:p>
            <a:pPr lvl="1"/>
            <a:r>
              <a:rPr lang="en-US" sz="2800" dirty="0"/>
              <a:t>Over 300 ethnic groups and 583 </a:t>
            </a:r>
            <a:r>
              <a:rPr lang="en-US" sz="2800" dirty="0" smtClean="0"/>
              <a:t>languages</a:t>
            </a:r>
            <a:endParaRPr lang="en-US" sz="3000" dirty="0" smtClean="0"/>
          </a:p>
          <a:p>
            <a:r>
              <a:rPr lang="en-US" sz="3200" dirty="0" smtClean="0"/>
              <a:t>Literacy Rates: 95.6% (M) &amp; 90.1 (F)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4" y="1265032"/>
            <a:ext cx="4319016" cy="267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4" y="3978656"/>
            <a:ext cx="4319016" cy="28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0"/>
            <a:ext cx="3053080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62743"/>
            <a:ext cx="7507224" cy="5138057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1600s, the Dutch began their settlements in Indonesia  and ruled for 300 years</a:t>
            </a:r>
          </a:p>
          <a:p>
            <a:r>
              <a:rPr lang="en-US" sz="3200" dirty="0" smtClean="0"/>
              <a:t>In the early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century, Indonesia began a movement to fight for independence between WWI and WWII</a:t>
            </a:r>
          </a:p>
          <a:p>
            <a:r>
              <a:rPr lang="en-US" sz="3200" dirty="0" smtClean="0"/>
              <a:t>During WWII, Japan occupied Indonesia</a:t>
            </a:r>
          </a:p>
          <a:p>
            <a:r>
              <a:rPr lang="en-US" sz="3200" dirty="0" smtClean="0"/>
              <a:t>When Japan surrendered, a small group of Indonesians </a:t>
            </a:r>
            <a:r>
              <a:rPr lang="en-US" sz="2800" dirty="0" smtClean="0"/>
              <a:t>proclaimed </a:t>
            </a:r>
            <a:r>
              <a:rPr lang="en-US" sz="2800" dirty="0" smtClean="0"/>
              <a:t>independence</a:t>
            </a:r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12" y="0"/>
            <a:ext cx="3980688" cy="207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30" y="2079074"/>
            <a:ext cx="3955978" cy="239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12" y="4460238"/>
            <a:ext cx="386598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9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</a:t>
            </a:r>
            <a:r>
              <a:rPr lang="en-US" dirty="0" smtClean="0"/>
              <a:t>Continued…….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600200"/>
            <a:ext cx="9427464" cy="4800600"/>
          </a:xfrm>
        </p:spPr>
        <p:txBody>
          <a:bodyPr>
            <a:normAutofit/>
          </a:bodyPr>
          <a:lstStyle/>
          <a:p>
            <a:r>
              <a:rPr lang="en-US" sz="3200" dirty="0"/>
              <a:t>On Aug 17, 1945, the group established the </a:t>
            </a:r>
            <a:r>
              <a:rPr lang="en-US" sz="3200" dirty="0" smtClean="0"/>
              <a:t>    Republic </a:t>
            </a:r>
            <a:r>
              <a:rPr lang="en-US" sz="3200" dirty="0"/>
              <a:t>of Indonesia </a:t>
            </a:r>
          </a:p>
          <a:p>
            <a:r>
              <a:rPr lang="en-US" sz="3200" dirty="0"/>
              <a:t>Indonesia struggled to govern itself and there were several unsuccessful rebellions in </a:t>
            </a:r>
            <a:r>
              <a:rPr lang="en-US" sz="3200" dirty="0" smtClean="0"/>
              <a:t>1958</a:t>
            </a:r>
          </a:p>
          <a:p>
            <a:r>
              <a:rPr lang="en-US" sz="3200" dirty="0" smtClean="0"/>
              <a:t>The</a:t>
            </a:r>
            <a:r>
              <a:rPr lang="en-US" sz="3200" dirty="0"/>
              <a:t> Indonesian mass killings of 1965–1966 (</a:t>
            </a:r>
            <a:r>
              <a:rPr lang="en-US" sz="3200" dirty="0"/>
              <a:t>also </a:t>
            </a:r>
            <a:r>
              <a:rPr lang="en-US" sz="3200" dirty="0"/>
              <a:t>known as </a:t>
            </a:r>
            <a:r>
              <a:rPr lang="en-US" sz="3200" dirty="0"/>
              <a:t>the</a:t>
            </a:r>
            <a:r>
              <a:rPr lang="en-US" sz="3200" dirty="0"/>
              <a:t> Indonesian </a:t>
            </a:r>
            <a:r>
              <a:rPr lang="en-US" sz="3200" dirty="0"/>
              <a:t>genocide</a:t>
            </a:r>
            <a:r>
              <a:rPr lang="en-US" sz="3200" dirty="0"/>
              <a:t>)</a:t>
            </a:r>
            <a:r>
              <a:rPr lang="en-US" sz="3200" dirty="0"/>
              <a:t> were </a:t>
            </a:r>
            <a:r>
              <a:rPr lang="en-US" sz="3200" dirty="0"/>
              <a:t>large-scale killings </a:t>
            </a:r>
            <a:r>
              <a:rPr lang="en-US" sz="3200" dirty="0"/>
              <a:t>which occurred over </a:t>
            </a:r>
            <a:r>
              <a:rPr lang="en-US" sz="3200" dirty="0"/>
              <a:t>many </a:t>
            </a:r>
            <a:r>
              <a:rPr lang="en-US" sz="3200" dirty="0"/>
              <a:t>months </a:t>
            </a:r>
            <a:r>
              <a:rPr lang="en-US" sz="3200" dirty="0"/>
              <a:t>targeting communist </a:t>
            </a:r>
            <a:r>
              <a:rPr lang="en-US" sz="3200" dirty="0"/>
              <a:t>sympathizers &amp;</a:t>
            </a:r>
            <a:r>
              <a:rPr lang="en-US" sz="3200" dirty="0"/>
              <a:t> </a:t>
            </a:r>
            <a:r>
              <a:rPr lang="en-US" sz="3200" dirty="0"/>
              <a:t>the </a:t>
            </a:r>
            <a:r>
              <a:rPr lang="en-US" sz="3200" dirty="0">
                <a:hlinkClick r:id="rId2" tooltip="Chinese Indonesians"/>
              </a:rPr>
              <a:t>Chinese</a:t>
            </a:r>
            <a:r>
              <a:rPr lang="en-US" sz="3200" dirty="0"/>
              <a:t>. </a:t>
            </a:r>
          </a:p>
          <a:p>
            <a:pPr lvl="1"/>
            <a:r>
              <a:rPr lang="en-US" sz="3200" dirty="0"/>
              <a:t>M</a:t>
            </a:r>
            <a:r>
              <a:rPr lang="en-US" sz="3200" dirty="0"/>
              <a:t>ore </a:t>
            </a:r>
            <a:r>
              <a:rPr lang="en-US" sz="3200" dirty="0"/>
              <a:t>than one million people were </a:t>
            </a:r>
            <a:r>
              <a:rPr lang="en-US" sz="3200" dirty="0"/>
              <a:t>killed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40" y="122680"/>
            <a:ext cx="3185160" cy="3380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62" y="3823334"/>
            <a:ext cx="2812333" cy="28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600200"/>
            <a:ext cx="11192256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Growing tourist hotspot because of its tropical landscape in places such as Bali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2552699"/>
            <a:ext cx="4429033" cy="416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2552699"/>
            <a:ext cx="4514959" cy="423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32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</TotalTime>
  <Words>298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Adjacency</vt:lpstr>
      <vt:lpstr>Indonesia</vt:lpstr>
      <vt:lpstr>upiah</vt:lpstr>
      <vt:lpstr>Climate / Terrain </vt:lpstr>
      <vt:lpstr>PowerPoint Presentation</vt:lpstr>
      <vt:lpstr>Government / Economy </vt:lpstr>
      <vt:lpstr>Demography / Culture </vt:lpstr>
      <vt:lpstr>Brief History </vt:lpstr>
      <vt:lpstr>Brief History Continued…….</vt:lpstr>
      <vt:lpstr>Tourism </vt:lpstr>
      <vt:lpstr>Interesting Facts </vt:lpstr>
      <vt:lpstr>Food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Eurasia  Russia &amp; the Republics</dc:title>
  <dc:creator>Christina Schwarz</dc:creator>
  <cp:lastModifiedBy>Christina Schwarz</cp:lastModifiedBy>
  <cp:revision>19</cp:revision>
  <dcterms:created xsi:type="dcterms:W3CDTF">2015-10-15T17:48:27Z</dcterms:created>
  <dcterms:modified xsi:type="dcterms:W3CDTF">2017-04-19T15:26:29Z</dcterms:modified>
</cp:coreProperties>
</file>