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D2231CF-9316-4977-9831-6A615CEB223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E17D-81C3-468D-8B9D-AB9FA2C0708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36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31CF-9316-4977-9831-6A615CEB223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E17D-81C3-468D-8B9D-AB9FA2C0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8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31CF-9316-4977-9831-6A615CEB223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E17D-81C3-468D-8B9D-AB9FA2C0708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376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31CF-9316-4977-9831-6A615CEB223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E17D-81C3-468D-8B9D-AB9FA2C0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4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31CF-9316-4977-9831-6A615CEB223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E17D-81C3-468D-8B9D-AB9FA2C0708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002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31CF-9316-4977-9831-6A615CEB223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E17D-81C3-468D-8B9D-AB9FA2C0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7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31CF-9316-4977-9831-6A615CEB223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E17D-81C3-468D-8B9D-AB9FA2C0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08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31CF-9316-4977-9831-6A615CEB223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E17D-81C3-468D-8B9D-AB9FA2C0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44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31CF-9316-4977-9831-6A615CEB223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E17D-81C3-468D-8B9D-AB9FA2C0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71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31CF-9316-4977-9831-6A615CEB223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E17D-81C3-468D-8B9D-AB9FA2C07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4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31CF-9316-4977-9831-6A615CEB223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E17D-81C3-468D-8B9D-AB9FA2C0708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299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D2231CF-9316-4977-9831-6A615CEB223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105E17D-81C3-468D-8B9D-AB9FA2C0708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57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BE27E-62FB-4663-82E5-16F29D8E30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7877" y="6063175"/>
            <a:ext cx="7758332" cy="360002"/>
          </a:xfrm>
        </p:spPr>
        <p:txBody>
          <a:bodyPr>
            <a:noAutofit/>
          </a:bodyPr>
          <a:lstStyle/>
          <a:p>
            <a:r>
              <a:rPr lang="en-US" sz="8000" dirty="0"/>
              <a:t>Decision Making			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E8A5ED-B741-4130-BB5B-6982A1D13D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Choice, not chance determines destiny.</a:t>
            </a:r>
          </a:p>
          <a:p>
            <a:r>
              <a:rPr lang="en-US" sz="2800" dirty="0"/>
              <a:t>-Anonymous</a:t>
            </a:r>
          </a:p>
        </p:txBody>
      </p:sp>
    </p:spTree>
    <p:extLst>
      <p:ext uri="{BB962C8B-B14F-4D97-AF65-F5344CB8AC3E}">
        <p14:creationId xmlns:p14="http://schemas.microsoft.com/office/powerpoint/2010/main" val="462311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6E43D-36D9-4A55-8BE2-956ACA364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851" y="233524"/>
            <a:ext cx="9720072" cy="1499616"/>
          </a:xfrm>
        </p:spPr>
        <p:txBody>
          <a:bodyPr/>
          <a:lstStyle/>
          <a:p>
            <a:r>
              <a:rPr lang="en-US" dirty="0"/>
              <a:t>Decision Making Process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9D4DF14-B640-4478-8BF1-1F694F021E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90887" y="1631851"/>
            <a:ext cx="5671229" cy="4797083"/>
          </a:xfrm>
        </p:spPr>
        <p:txBody>
          <a:bodyPr/>
          <a:lstStyle/>
          <a:p>
            <a:r>
              <a:rPr lang="en-US" b="1" dirty="0"/>
              <a:t> </a:t>
            </a:r>
            <a:r>
              <a:rPr lang="en-US" sz="2800" b="1" dirty="0"/>
              <a:t>What to wear to school? </a:t>
            </a:r>
          </a:p>
          <a:p>
            <a:r>
              <a:rPr lang="en-US" sz="2800" dirty="0"/>
              <a:t>■ Decide what you want your image to be </a:t>
            </a:r>
          </a:p>
          <a:p>
            <a:r>
              <a:rPr lang="en-US" sz="2800" dirty="0"/>
              <a:t>■ Consider your choices (eliminate negative and narrow down to most positive) </a:t>
            </a:r>
          </a:p>
          <a:p>
            <a:r>
              <a:rPr lang="en-US" sz="2800" dirty="0"/>
              <a:t>■ Think about what other’s wear </a:t>
            </a:r>
          </a:p>
          <a:p>
            <a:r>
              <a:rPr lang="en-US" sz="2800" dirty="0"/>
              <a:t>■ Evaluate choices and consider which outfit most fits your goal.</a:t>
            </a:r>
          </a:p>
        </p:txBody>
      </p:sp>
      <p:pic>
        <p:nvPicPr>
          <p:cNvPr id="8" name="Picture 2" descr="Image result for decision making funny cartoon">
            <a:extLst>
              <a:ext uri="{FF2B5EF4-FFF2-40B4-BE49-F238E27FC236}">
                <a16:creationId xmlns:a16="http://schemas.microsoft.com/office/drawing/2014/main" id="{637DE940-BC83-47F5-9122-188558009C9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188" y="2293034"/>
            <a:ext cx="4827149" cy="344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85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37D34-DAC3-4B2D-9F7C-264923299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Comprehensive Decision Making Model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729CEC5-35F7-41DB-916E-2788AFB0D4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8979" y="2834640"/>
            <a:ext cx="6035039" cy="4023360"/>
          </a:xfrm>
        </p:spPr>
        <p:txBody>
          <a:bodyPr>
            <a:normAutofit/>
          </a:bodyPr>
          <a:lstStyle/>
          <a:p>
            <a:r>
              <a:rPr lang="en-US" sz="3200" dirty="0"/>
              <a:t>□ Define your goal </a:t>
            </a:r>
          </a:p>
          <a:p>
            <a:r>
              <a:rPr lang="en-US" sz="3200" dirty="0"/>
              <a:t>□ State the decision to be 	made. </a:t>
            </a:r>
          </a:p>
          <a:p>
            <a:r>
              <a:rPr lang="en-US" sz="3200" dirty="0"/>
              <a:t>□ Analyze your resources. </a:t>
            </a:r>
          </a:p>
          <a:p>
            <a:r>
              <a:rPr lang="en-US" sz="3200" dirty="0"/>
              <a:t>□ Analyze your wants and 	needs.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09A774-AAFD-43B2-A6DF-CCB6638BC6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54018" y="2834640"/>
            <a:ext cx="4684542" cy="4023360"/>
          </a:xfrm>
        </p:spPr>
        <p:txBody>
          <a:bodyPr/>
          <a:lstStyle/>
          <a:p>
            <a:r>
              <a:rPr lang="en-US" sz="3200" dirty="0"/>
              <a:t>□ Identify your choices. </a:t>
            </a:r>
          </a:p>
          <a:p>
            <a:r>
              <a:rPr lang="en-US" sz="3200" dirty="0"/>
              <a:t>□ Gather information </a:t>
            </a:r>
          </a:p>
          <a:p>
            <a:r>
              <a:rPr lang="en-US" sz="3200" dirty="0"/>
              <a:t>□ Evaluate your choices. </a:t>
            </a:r>
          </a:p>
          <a:p>
            <a:r>
              <a:rPr lang="en-US" sz="3200" dirty="0"/>
              <a:t>□ Make your decision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96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CD6E-8F6F-445A-BBB2-D5428FC80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/>
              <a:t>Long-term vs. Short-term Goals</a:t>
            </a:r>
            <a:br>
              <a:rPr lang="en-US" sz="6600" dirty="0"/>
            </a:br>
            <a:endParaRPr lang="en-US" sz="6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FA2D56-D2D7-4227-9DD5-73336B9EA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Short term: essential to your happiness right now, immediate gratification</a:t>
            </a:r>
          </a:p>
          <a:p>
            <a:endParaRPr lang="en-US" sz="4000" dirty="0"/>
          </a:p>
          <a:p>
            <a:r>
              <a:rPr lang="en-US" sz="4000" dirty="0"/>
              <a:t>Long term: will be reached in the future, will not experience the rewards for years</a:t>
            </a:r>
          </a:p>
        </p:txBody>
      </p:sp>
    </p:spTree>
    <p:extLst>
      <p:ext uri="{BB962C8B-B14F-4D97-AF65-F5344CB8AC3E}">
        <p14:creationId xmlns:p14="http://schemas.microsoft.com/office/powerpoint/2010/main" val="390080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</TotalTime>
  <Words>127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Tw Cen MT</vt:lpstr>
      <vt:lpstr>Tw Cen MT Condensed</vt:lpstr>
      <vt:lpstr>Wingdings 3</vt:lpstr>
      <vt:lpstr>Integral</vt:lpstr>
      <vt:lpstr>Decision Making    </vt:lpstr>
      <vt:lpstr>Decision Making Process</vt:lpstr>
      <vt:lpstr>Comprehensive Decision Making Model </vt:lpstr>
      <vt:lpstr>Long-term vs. Short-term Goals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Torosian</dc:creator>
  <cp:lastModifiedBy>Scott Torosian</cp:lastModifiedBy>
  <cp:revision>3</cp:revision>
  <dcterms:created xsi:type="dcterms:W3CDTF">2017-10-24T17:05:43Z</dcterms:created>
  <dcterms:modified xsi:type="dcterms:W3CDTF">2017-10-24T17:30:19Z</dcterms:modified>
</cp:coreProperties>
</file>