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United States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1484" y="4150442"/>
            <a:ext cx="3808936" cy="2614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647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40594"/>
            <a:ext cx="5264458" cy="1303867"/>
          </a:xfrm>
        </p:spPr>
        <p:txBody>
          <a:bodyPr/>
          <a:lstStyle/>
          <a:p>
            <a:r>
              <a:rPr lang="en-US" dirty="0" smtClean="0"/>
              <a:t>Interesting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416" y="2396971"/>
            <a:ext cx="7989902" cy="3681857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Cambria" panose="02040503050406030204" pitchFamily="18" charset="0"/>
              </a:rPr>
              <a:t>Montana has 3 times as many cows as it does people </a:t>
            </a:r>
          </a:p>
          <a:p>
            <a:r>
              <a:rPr lang="en-US" sz="2000" b="1" dirty="0" smtClean="0">
                <a:latin typeface="Cambria" panose="02040503050406030204" pitchFamily="18" charset="0"/>
              </a:rPr>
              <a:t>We </a:t>
            </a:r>
            <a:r>
              <a:rPr lang="en-US" sz="2000" b="1" dirty="0">
                <a:latin typeface="Cambria" panose="02040503050406030204" pitchFamily="18" charset="0"/>
              </a:rPr>
              <a:t>sell enough pizza every day to cover 100 acres.</a:t>
            </a:r>
          </a:p>
          <a:p>
            <a:r>
              <a:rPr lang="en-US" sz="2000" b="1" dirty="0" smtClean="0">
                <a:latin typeface="Cambria" panose="02040503050406030204" pitchFamily="18" charset="0"/>
              </a:rPr>
              <a:t>Russia</a:t>
            </a:r>
            <a:r>
              <a:rPr lang="en-US" sz="2000" b="1" dirty="0">
                <a:latin typeface="Cambria" panose="02040503050406030204" pitchFamily="18" charset="0"/>
              </a:rPr>
              <a:t> &amp; America are less than 4 km apart at the nearest point.</a:t>
            </a:r>
          </a:p>
          <a:p>
            <a:r>
              <a:rPr lang="en-US" sz="2000" b="1" dirty="0">
                <a:latin typeface="Cambria" panose="02040503050406030204" pitchFamily="18" charset="0"/>
              </a:rPr>
              <a:t>The U.S. purchased Alaska from Russia for just US$7.2 million in 1867</a:t>
            </a:r>
          </a:p>
          <a:p>
            <a:r>
              <a:rPr lang="en-US" sz="2000" b="1" dirty="0" smtClean="0">
                <a:latin typeface="Cambria" panose="02040503050406030204" pitchFamily="18" charset="0"/>
              </a:rPr>
              <a:t>Every </a:t>
            </a:r>
            <a:r>
              <a:rPr lang="en-US" sz="2000" b="1" dirty="0">
                <a:latin typeface="Cambria" panose="02040503050406030204" pitchFamily="18" charset="0"/>
              </a:rPr>
              <a:t>second America consumes 100 pounds of chocolate</a:t>
            </a:r>
          </a:p>
          <a:p>
            <a:r>
              <a:rPr lang="en-US" sz="2000" b="1" dirty="0" smtClean="0">
                <a:latin typeface="Cambria" panose="02040503050406030204" pitchFamily="18" charset="0"/>
              </a:rPr>
              <a:t>Every </a:t>
            </a:r>
            <a:r>
              <a:rPr lang="en-US" sz="2000" b="1" dirty="0">
                <a:latin typeface="Cambria" panose="02040503050406030204" pitchFamily="18" charset="0"/>
              </a:rPr>
              <a:t>tweet Americans send is being archived by the Library of Congress.</a:t>
            </a:r>
          </a:p>
          <a:p>
            <a:r>
              <a:rPr lang="en-US" sz="2000" b="1" dirty="0">
                <a:latin typeface="Cambria" panose="02040503050406030204" pitchFamily="18" charset="0"/>
              </a:rPr>
              <a:t>There are more </a:t>
            </a:r>
            <a:r>
              <a:rPr lang="en-US" sz="2000" b="1" dirty="0" smtClean="0">
                <a:latin typeface="Cambria" panose="02040503050406030204" pitchFamily="18" charset="0"/>
              </a:rPr>
              <a:t>Facebook </a:t>
            </a:r>
            <a:r>
              <a:rPr lang="en-US" sz="2000" b="1" dirty="0">
                <a:latin typeface="Cambria" panose="02040503050406030204" pitchFamily="18" charset="0"/>
              </a:rPr>
              <a:t>users than registered voters 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endParaRPr lang="en-US" sz="1800" b="1" dirty="0">
              <a:latin typeface="Cambria" panose="020405030504060302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5701" y="151632"/>
            <a:ext cx="3924617" cy="17566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7872" y="151632"/>
            <a:ext cx="3302492" cy="15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5181" y="1917577"/>
            <a:ext cx="3665183" cy="23953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9896" y="4364327"/>
            <a:ext cx="2667000" cy="17145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244" y="1499003"/>
            <a:ext cx="873156" cy="873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3801" y="1499003"/>
            <a:ext cx="925867" cy="81859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0233" y="5336186"/>
            <a:ext cx="1579663" cy="148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8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0818" y="3602452"/>
            <a:ext cx="3146202" cy="25402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4949" y="240284"/>
            <a:ext cx="1906389" cy="12686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045" y="4485347"/>
            <a:ext cx="2762250" cy="1657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6046" y="4214348"/>
            <a:ext cx="2505075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3750" y="2420903"/>
            <a:ext cx="2857500" cy="160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633" y="2556998"/>
            <a:ext cx="2762250" cy="16573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766" y="709148"/>
            <a:ext cx="2466975" cy="1847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81266" y="701506"/>
            <a:ext cx="1949486" cy="1528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28591" y="142874"/>
            <a:ext cx="3058454" cy="3310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02580" y="1515782"/>
            <a:ext cx="2088688" cy="13899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85660" y="4409147"/>
            <a:ext cx="1905000" cy="18097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81980" y="2974730"/>
            <a:ext cx="13335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9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982133"/>
            <a:ext cx="9601196" cy="489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116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785612"/>
            <a:ext cx="9601196" cy="931147"/>
          </a:xfrm>
        </p:spPr>
        <p:txBody>
          <a:bodyPr/>
          <a:lstStyle/>
          <a:p>
            <a:r>
              <a:rPr lang="en-US" dirty="0" smtClean="0"/>
              <a:t>Geography: Climate/Terrain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170" y="1906794"/>
            <a:ext cx="11623830" cy="3969074"/>
          </a:xfrm>
        </p:spPr>
        <p:txBody>
          <a:bodyPr>
            <a:noAutofit/>
          </a:bodyPr>
          <a:lstStyle/>
          <a:p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largest country in size and in terms of population </a:t>
            </a:r>
          </a:p>
          <a:p>
            <a:r>
              <a:rPr lang="en-US" sz="2800" dirty="0" smtClean="0"/>
              <a:t>Lowest point in the U.S. is Death Valley, which is at -282 feet below sea level </a:t>
            </a:r>
          </a:p>
          <a:p>
            <a:r>
              <a:rPr lang="en-US" sz="2800" dirty="0" smtClean="0"/>
              <a:t>Highest point: Denali (Mount McKinley) at 20,335 feet above sea level </a:t>
            </a:r>
          </a:p>
          <a:p>
            <a:r>
              <a:rPr lang="en-US" sz="2800" dirty="0" smtClean="0"/>
              <a:t>Climate of U.S. varies, but it is considered mostly temperate climate </a:t>
            </a:r>
            <a:br>
              <a:rPr lang="en-US" sz="2800" dirty="0" smtClean="0"/>
            </a:br>
            <a:r>
              <a:rPr lang="en-US" sz="2800" dirty="0" smtClean="0"/>
              <a:t> 	-Tropical in Hawaii and Florida</a:t>
            </a:r>
            <a:br>
              <a:rPr lang="en-US" sz="2800" dirty="0" smtClean="0"/>
            </a:br>
            <a:r>
              <a:rPr lang="en-US" sz="2800" dirty="0" smtClean="0"/>
              <a:t> 	-Arctic in Alaska</a:t>
            </a:r>
            <a:br>
              <a:rPr lang="en-US" sz="2800" dirty="0" smtClean="0"/>
            </a:br>
            <a:r>
              <a:rPr lang="en-US" sz="2800" dirty="0" smtClean="0"/>
              <a:t> 	-Semiarid (semi-dry) in the plains west of the Mississippi river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 	-Arid (lack of water/rainfall) in the Great Basin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6344" y="173244"/>
            <a:ext cx="2638425" cy="1733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1" y="107034"/>
            <a:ext cx="2653182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846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287" y="297410"/>
            <a:ext cx="10433482" cy="6178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200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518" y="411513"/>
            <a:ext cx="9580995" cy="595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55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38" y="195893"/>
            <a:ext cx="9601196" cy="1303867"/>
          </a:xfrm>
        </p:spPr>
        <p:txBody>
          <a:bodyPr/>
          <a:lstStyle/>
          <a:p>
            <a:pPr algn="l"/>
            <a:r>
              <a:rPr lang="en-US" dirty="0" smtClean="0"/>
              <a:t>Government/Economy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38" y="1165326"/>
            <a:ext cx="7688800" cy="3589869"/>
          </a:xfrm>
        </p:spPr>
        <p:txBody>
          <a:bodyPr>
            <a:noAutofit/>
          </a:bodyPr>
          <a:lstStyle/>
          <a:p>
            <a:r>
              <a:rPr lang="en-US" sz="2800" dirty="0" smtClean="0"/>
              <a:t>Capital: Washington, D.C.</a:t>
            </a:r>
          </a:p>
          <a:p>
            <a:r>
              <a:rPr lang="en-US" sz="2800" dirty="0" smtClean="0"/>
              <a:t>Government: Constitution-Based Federal Republic</a:t>
            </a:r>
          </a:p>
          <a:p>
            <a:r>
              <a:rPr lang="en-US" sz="2800" dirty="0" smtClean="0"/>
              <a:t>Head of Government: President</a:t>
            </a:r>
          </a:p>
          <a:p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in command: Vice President </a:t>
            </a:r>
          </a:p>
          <a:p>
            <a:r>
              <a:rPr lang="en-US" sz="2800" dirty="0" smtClean="0"/>
              <a:t>Assembly: Congress</a:t>
            </a:r>
          </a:p>
          <a:p>
            <a:pPr lvl="1"/>
            <a:r>
              <a:rPr lang="en-US" sz="2400" dirty="0" smtClean="0"/>
              <a:t>House of Representatives &amp; Senate </a:t>
            </a:r>
          </a:p>
          <a:p>
            <a:r>
              <a:rPr lang="en-US" sz="2800" dirty="0" smtClean="0"/>
              <a:t>Currency: US Dollars</a:t>
            </a:r>
          </a:p>
          <a:p>
            <a:r>
              <a:rPr lang="en-US" sz="2800" dirty="0" smtClean="0"/>
              <a:t>National Debt: $16.3 trillion (as of 2012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Economic System: Capitalist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7322" y="4368519"/>
            <a:ext cx="3922226" cy="235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7322" y="195893"/>
            <a:ext cx="3906872" cy="3372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9363" y="2574525"/>
            <a:ext cx="2377959" cy="27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86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214" y="1405772"/>
            <a:ext cx="9601196" cy="1303867"/>
          </a:xfrm>
        </p:spPr>
        <p:txBody>
          <a:bodyPr/>
          <a:lstStyle/>
          <a:p>
            <a:pPr algn="l"/>
            <a:r>
              <a:rPr lang="en-US" dirty="0" smtClean="0"/>
              <a:t>Demographic/Culture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214" y="2441359"/>
            <a:ext cx="10733103" cy="3434509"/>
          </a:xfrm>
        </p:spPr>
        <p:txBody>
          <a:bodyPr>
            <a:noAutofit/>
          </a:bodyPr>
          <a:lstStyle/>
          <a:p>
            <a:r>
              <a:rPr lang="en-US" sz="2800" dirty="0" smtClean="0"/>
              <a:t>Population: 318,892,103 (as of 2014)</a:t>
            </a:r>
          </a:p>
          <a:p>
            <a:r>
              <a:rPr lang="en-US" sz="2800" dirty="0" smtClean="0"/>
              <a:t>Life Expectancy: 77 (Males) 81 (Females)</a:t>
            </a:r>
          </a:p>
          <a:p>
            <a:r>
              <a:rPr lang="en-US" sz="2800" dirty="0" smtClean="0"/>
              <a:t>Literacy: 99 %</a:t>
            </a:r>
          </a:p>
          <a:p>
            <a:r>
              <a:rPr lang="en-US" sz="2800" dirty="0" smtClean="0"/>
              <a:t>Languages: English (82%), Spanish (10.7 %), Asian and Pacific Islander (2.7%)</a:t>
            </a:r>
          </a:p>
          <a:p>
            <a:r>
              <a:rPr lang="en-US" sz="2800" dirty="0" smtClean="0"/>
              <a:t>U.S. is divided into 6 regions known as: New England, the mid-Atlantic, the South, the Midwest, the Southwest, and the West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595456" cy="16956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2438" y="104404"/>
            <a:ext cx="5220403" cy="410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8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40" y="2577615"/>
            <a:ext cx="11123720" cy="3480398"/>
          </a:xfrm>
        </p:spPr>
        <p:txBody>
          <a:bodyPr>
            <a:noAutofit/>
          </a:bodyPr>
          <a:lstStyle/>
          <a:p>
            <a:r>
              <a:rPr lang="en-US" sz="2800" dirty="0" smtClean="0"/>
              <a:t>Native people lived across the United States</a:t>
            </a:r>
          </a:p>
          <a:p>
            <a:r>
              <a:rPr lang="en-US" sz="2800" dirty="0" smtClean="0"/>
              <a:t>17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settlers moved from Europe to the United States (New World)</a:t>
            </a:r>
          </a:p>
          <a:p>
            <a:r>
              <a:rPr lang="en-US" sz="2800" dirty="0" smtClean="0"/>
              <a:t>Settlers fought for their independence from Britain in the late 18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 and formed a union of states based on a new constitution (American Rev)</a:t>
            </a:r>
          </a:p>
          <a:p>
            <a:r>
              <a:rPr lang="en-US" sz="2800" dirty="0" smtClean="0"/>
              <a:t>Declared independence from Britain on July 4, 1776</a:t>
            </a:r>
          </a:p>
          <a:p>
            <a:r>
              <a:rPr lang="en-US" sz="2800" dirty="0" smtClean="0"/>
              <a:t>20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century, fought along side with the allies in WWI &amp; WWII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7254" y="166732"/>
            <a:ext cx="3702701" cy="2294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45" y="31436"/>
            <a:ext cx="3025038" cy="234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5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88336"/>
          </a:xfrm>
        </p:spPr>
        <p:txBody>
          <a:bodyPr/>
          <a:lstStyle/>
          <a:p>
            <a:r>
              <a:rPr lang="en-US" dirty="0" smtClean="0"/>
              <a:t>Tourism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1071" y="1970469"/>
            <a:ext cx="2628900" cy="3464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611" y="1970469"/>
            <a:ext cx="2762250" cy="1934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6819" y="1056069"/>
            <a:ext cx="2053711" cy="1828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6748" y="4258347"/>
            <a:ext cx="2847975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4363" y="3388353"/>
            <a:ext cx="2053711" cy="204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3793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803</TotalTime>
  <Words>283</Words>
  <Application>Microsoft Office PowerPoint</Application>
  <PresentationFormat>Widescreen</PresentationFormat>
  <Paragraphs>39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Cambria</vt:lpstr>
      <vt:lpstr>Garamond</vt:lpstr>
      <vt:lpstr>Organic</vt:lpstr>
      <vt:lpstr>The United States</vt:lpstr>
      <vt:lpstr>PowerPoint Presentation</vt:lpstr>
      <vt:lpstr>Geography: Climate/Terrain</vt:lpstr>
      <vt:lpstr>PowerPoint Presentation</vt:lpstr>
      <vt:lpstr>PowerPoint Presentation</vt:lpstr>
      <vt:lpstr>Government/Economy</vt:lpstr>
      <vt:lpstr>Demographic/Culture</vt:lpstr>
      <vt:lpstr>Brief History</vt:lpstr>
      <vt:lpstr>Tourism</vt:lpstr>
      <vt:lpstr>Interesting Facts</vt:lpstr>
      <vt:lpstr>Food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United States</dc:title>
  <dc:creator>Julie Cha</dc:creator>
  <cp:lastModifiedBy>Christina Schwarz</cp:lastModifiedBy>
  <cp:revision>25</cp:revision>
  <dcterms:created xsi:type="dcterms:W3CDTF">2016-02-11T18:28:17Z</dcterms:created>
  <dcterms:modified xsi:type="dcterms:W3CDTF">2016-08-11T21:10:45Z</dcterms:modified>
</cp:coreProperties>
</file>